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4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25D2F2-19F9-22B5-78B7-648197B66F1B}" v="17" dt="2025-02-26T13:44:57.903"/>
    <p1510:client id="{D9A953DE-3057-AB86-6759-C7AB35D6042A}" v="208" dt="2025-02-26T13:42:05.3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08"/>
    <p:restoredTop sz="96132"/>
  </p:normalViewPr>
  <p:slideViewPr>
    <p:cSldViewPr snapToGrid="0">
      <p:cViewPr varScale="1">
        <p:scale>
          <a:sx n="107" d="100"/>
          <a:sy n="107" d="100"/>
        </p:scale>
        <p:origin x="79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418C74-2362-49BF-AD45-89196556EC2F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9ADAA70-A4DF-4DCA-9E53-FE87D7289512}">
      <dgm:prSet/>
      <dgm:spPr/>
      <dgm:t>
        <a:bodyPr/>
        <a:lstStyle/>
        <a:p>
          <a:r>
            <a:rPr lang="en-US"/>
            <a:t>Project Overview &amp; Key Objectives</a:t>
          </a:r>
        </a:p>
      </dgm:t>
    </dgm:pt>
    <dgm:pt modelId="{A3E2C607-2421-4868-8F28-41DCAE2F5249}" type="parTrans" cxnId="{CA258B6C-E151-4345-83E4-14D8ECD4EF48}">
      <dgm:prSet/>
      <dgm:spPr/>
      <dgm:t>
        <a:bodyPr/>
        <a:lstStyle/>
        <a:p>
          <a:endParaRPr lang="en-US"/>
        </a:p>
      </dgm:t>
    </dgm:pt>
    <dgm:pt modelId="{87496E79-42E6-40A5-BA80-BFB70B5606E3}" type="sibTrans" cxnId="{CA258B6C-E151-4345-83E4-14D8ECD4EF48}">
      <dgm:prSet/>
      <dgm:spPr/>
      <dgm:t>
        <a:bodyPr/>
        <a:lstStyle/>
        <a:p>
          <a:endParaRPr lang="en-US"/>
        </a:p>
      </dgm:t>
    </dgm:pt>
    <dgm:pt modelId="{C601C42B-EFF4-4851-BF84-52A2C5AD585E}">
      <dgm:prSet/>
      <dgm:spPr/>
      <dgm:t>
        <a:bodyPr/>
        <a:lstStyle/>
        <a:p>
          <a:r>
            <a:rPr lang="en-US"/>
            <a:t>High-Level Architecture</a:t>
          </a:r>
        </a:p>
      </dgm:t>
    </dgm:pt>
    <dgm:pt modelId="{9E26BE30-D8FA-484D-B819-C26A99CDE047}" type="parTrans" cxnId="{F543B71D-5362-4C7F-99E9-25C916451132}">
      <dgm:prSet/>
      <dgm:spPr/>
      <dgm:t>
        <a:bodyPr/>
        <a:lstStyle/>
        <a:p>
          <a:endParaRPr lang="en-US"/>
        </a:p>
      </dgm:t>
    </dgm:pt>
    <dgm:pt modelId="{BDE6FE0D-B5A6-43EE-9152-A5DDEA864E3C}" type="sibTrans" cxnId="{F543B71D-5362-4C7F-99E9-25C916451132}">
      <dgm:prSet/>
      <dgm:spPr/>
      <dgm:t>
        <a:bodyPr/>
        <a:lstStyle/>
        <a:p>
          <a:endParaRPr lang="en-US"/>
        </a:p>
      </dgm:t>
    </dgm:pt>
    <dgm:pt modelId="{DBEF53FD-3B0D-44A3-B23B-79AA9A298FBF}">
      <dgm:prSet/>
      <dgm:spPr/>
      <dgm:t>
        <a:bodyPr/>
        <a:lstStyle/>
        <a:p>
          <a:r>
            <a:rPr lang="en-US"/>
            <a:t>Core Features &amp; Tools</a:t>
          </a:r>
        </a:p>
      </dgm:t>
    </dgm:pt>
    <dgm:pt modelId="{E9873FA9-2516-4259-BEC0-000DACF4372C}" type="parTrans" cxnId="{F60E081B-7924-4B35-96F8-50742C9593F1}">
      <dgm:prSet/>
      <dgm:spPr/>
      <dgm:t>
        <a:bodyPr/>
        <a:lstStyle/>
        <a:p>
          <a:endParaRPr lang="en-US"/>
        </a:p>
      </dgm:t>
    </dgm:pt>
    <dgm:pt modelId="{5B0172F3-376E-46B5-B8A0-5840D751C401}" type="sibTrans" cxnId="{F60E081B-7924-4B35-96F8-50742C9593F1}">
      <dgm:prSet/>
      <dgm:spPr/>
      <dgm:t>
        <a:bodyPr/>
        <a:lstStyle/>
        <a:p>
          <a:endParaRPr lang="en-US"/>
        </a:p>
      </dgm:t>
    </dgm:pt>
    <dgm:pt modelId="{08B8A6BD-7701-40DC-AD6B-16A252BCF29F}">
      <dgm:prSet/>
      <dgm:spPr/>
      <dgm:t>
        <a:bodyPr/>
        <a:lstStyle/>
        <a:p>
          <a:r>
            <a:rPr lang="en-US"/>
            <a:t>Performance &amp; Evaluation</a:t>
          </a:r>
        </a:p>
      </dgm:t>
    </dgm:pt>
    <dgm:pt modelId="{FF6DA459-6077-457D-A28C-88D7C5B1D608}" type="parTrans" cxnId="{1AD7B4A8-D34F-4B14-ACB8-18425A744C26}">
      <dgm:prSet/>
      <dgm:spPr/>
      <dgm:t>
        <a:bodyPr/>
        <a:lstStyle/>
        <a:p>
          <a:endParaRPr lang="en-US"/>
        </a:p>
      </dgm:t>
    </dgm:pt>
    <dgm:pt modelId="{15533820-8892-4C83-A595-EE69FE8DC52F}" type="sibTrans" cxnId="{1AD7B4A8-D34F-4B14-ACB8-18425A744C26}">
      <dgm:prSet/>
      <dgm:spPr/>
      <dgm:t>
        <a:bodyPr/>
        <a:lstStyle/>
        <a:p>
          <a:endParaRPr lang="en-US"/>
        </a:p>
      </dgm:t>
    </dgm:pt>
    <dgm:pt modelId="{CFB1BC0D-4B01-49F2-959F-A1688E37D45E}">
      <dgm:prSet/>
      <dgm:spPr/>
      <dgm:t>
        <a:bodyPr/>
        <a:lstStyle/>
        <a:p>
          <a:r>
            <a:rPr lang="en-US"/>
            <a:t>Conclusion &amp; Future Directions</a:t>
          </a:r>
        </a:p>
      </dgm:t>
    </dgm:pt>
    <dgm:pt modelId="{87604660-CC00-4AD1-A8B0-0D56C1DF12C9}" type="parTrans" cxnId="{0604F462-B57F-4B2F-A52C-FDBFA9E0A56A}">
      <dgm:prSet/>
      <dgm:spPr/>
      <dgm:t>
        <a:bodyPr/>
        <a:lstStyle/>
        <a:p>
          <a:endParaRPr lang="en-US"/>
        </a:p>
      </dgm:t>
    </dgm:pt>
    <dgm:pt modelId="{C202A139-EF26-4663-8735-D90EA402F92D}" type="sibTrans" cxnId="{0604F462-B57F-4B2F-A52C-FDBFA9E0A56A}">
      <dgm:prSet/>
      <dgm:spPr/>
      <dgm:t>
        <a:bodyPr/>
        <a:lstStyle/>
        <a:p>
          <a:endParaRPr lang="en-US"/>
        </a:p>
      </dgm:t>
    </dgm:pt>
    <dgm:pt modelId="{6ED51F56-068B-4CF5-85DD-68DAEE6DFF8F}" type="pres">
      <dgm:prSet presAssocID="{0E418C74-2362-49BF-AD45-89196556EC2F}" presName="linear" presStyleCnt="0">
        <dgm:presLayoutVars>
          <dgm:animLvl val="lvl"/>
          <dgm:resizeHandles val="exact"/>
        </dgm:presLayoutVars>
      </dgm:prSet>
      <dgm:spPr/>
    </dgm:pt>
    <dgm:pt modelId="{3666D902-69C2-4A66-9A83-8EABF209656B}" type="pres">
      <dgm:prSet presAssocID="{49ADAA70-A4DF-4DCA-9E53-FE87D728951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8584B00-B46F-480F-92F8-D3AF259D2E97}" type="pres">
      <dgm:prSet presAssocID="{87496E79-42E6-40A5-BA80-BFB70B5606E3}" presName="spacer" presStyleCnt="0"/>
      <dgm:spPr/>
    </dgm:pt>
    <dgm:pt modelId="{2062C77F-7E4D-4FB0-A886-5CD9521299C2}" type="pres">
      <dgm:prSet presAssocID="{C601C42B-EFF4-4851-BF84-52A2C5AD585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EDF1EF7-117B-4CC4-8597-EBCE10F36D97}" type="pres">
      <dgm:prSet presAssocID="{BDE6FE0D-B5A6-43EE-9152-A5DDEA864E3C}" presName="spacer" presStyleCnt="0"/>
      <dgm:spPr/>
    </dgm:pt>
    <dgm:pt modelId="{CA2F75EF-FBAE-4FE5-9327-75CB6E01D774}" type="pres">
      <dgm:prSet presAssocID="{DBEF53FD-3B0D-44A3-B23B-79AA9A298FB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673CFE3-9C2B-4F95-AC0F-4DC6A89F6DA0}" type="pres">
      <dgm:prSet presAssocID="{5B0172F3-376E-46B5-B8A0-5840D751C401}" presName="spacer" presStyleCnt="0"/>
      <dgm:spPr/>
    </dgm:pt>
    <dgm:pt modelId="{432F5F70-05CC-4B9A-8480-1A692A9B25DF}" type="pres">
      <dgm:prSet presAssocID="{08B8A6BD-7701-40DC-AD6B-16A252BCF29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1684443-26D8-4F3A-9252-05080E69F352}" type="pres">
      <dgm:prSet presAssocID="{15533820-8892-4C83-A595-EE69FE8DC52F}" presName="spacer" presStyleCnt="0"/>
      <dgm:spPr/>
    </dgm:pt>
    <dgm:pt modelId="{18AFD8E4-D7D4-4098-9A40-63956E6216BE}" type="pres">
      <dgm:prSet presAssocID="{CFB1BC0D-4B01-49F2-959F-A1688E37D45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60E081B-7924-4B35-96F8-50742C9593F1}" srcId="{0E418C74-2362-49BF-AD45-89196556EC2F}" destId="{DBEF53FD-3B0D-44A3-B23B-79AA9A298FBF}" srcOrd="2" destOrd="0" parTransId="{E9873FA9-2516-4259-BEC0-000DACF4372C}" sibTransId="{5B0172F3-376E-46B5-B8A0-5840D751C401}"/>
    <dgm:cxn modelId="{F543B71D-5362-4C7F-99E9-25C916451132}" srcId="{0E418C74-2362-49BF-AD45-89196556EC2F}" destId="{C601C42B-EFF4-4851-BF84-52A2C5AD585E}" srcOrd="1" destOrd="0" parTransId="{9E26BE30-D8FA-484D-B819-C26A99CDE047}" sibTransId="{BDE6FE0D-B5A6-43EE-9152-A5DDEA864E3C}"/>
    <dgm:cxn modelId="{230C1E59-A8F1-47F6-9730-581EFF01B226}" type="presOf" srcId="{08B8A6BD-7701-40DC-AD6B-16A252BCF29F}" destId="{432F5F70-05CC-4B9A-8480-1A692A9B25DF}" srcOrd="0" destOrd="0" presId="urn:microsoft.com/office/officeart/2005/8/layout/vList2"/>
    <dgm:cxn modelId="{0604F462-B57F-4B2F-A52C-FDBFA9E0A56A}" srcId="{0E418C74-2362-49BF-AD45-89196556EC2F}" destId="{CFB1BC0D-4B01-49F2-959F-A1688E37D45E}" srcOrd="4" destOrd="0" parTransId="{87604660-CC00-4AD1-A8B0-0D56C1DF12C9}" sibTransId="{C202A139-EF26-4663-8735-D90EA402F92D}"/>
    <dgm:cxn modelId="{CA258B6C-E151-4345-83E4-14D8ECD4EF48}" srcId="{0E418C74-2362-49BF-AD45-89196556EC2F}" destId="{49ADAA70-A4DF-4DCA-9E53-FE87D7289512}" srcOrd="0" destOrd="0" parTransId="{A3E2C607-2421-4868-8F28-41DCAE2F5249}" sibTransId="{87496E79-42E6-40A5-BA80-BFB70B5606E3}"/>
    <dgm:cxn modelId="{4FA38476-D9A8-447E-AFE1-185CE6EE3E2A}" type="presOf" srcId="{DBEF53FD-3B0D-44A3-B23B-79AA9A298FBF}" destId="{CA2F75EF-FBAE-4FE5-9327-75CB6E01D774}" srcOrd="0" destOrd="0" presId="urn:microsoft.com/office/officeart/2005/8/layout/vList2"/>
    <dgm:cxn modelId="{8FC30AA8-DFAB-4E77-9139-50CA0E05E746}" type="presOf" srcId="{CFB1BC0D-4B01-49F2-959F-A1688E37D45E}" destId="{18AFD8E4-D7D4-4098-9A40-63956E6216BE}" srcOrd="0" destOrd="0" presId="urn:microsoft.com/office/officeart/2005/8/layout/vList2"/>
    <dgm:cxn modelId="{1AD7B4A8-D34F-4B14-ACB8-18425A744C26}" srcId="{0E418C74-2362-49BF-AD45-89196556EC2F}" destId="{08B8A6BD-7701-40DC-AD6B-16A252BCF29F}" srcOrd="3" destOrd="0" parTransId="{FF6DA459-6077-457D-A28C-88D7C5B1D608}" sibTransId="{15533820-8892-4C83-A595-EE69FE8DC52F}"/>
    <dgm:cxn modelId="{849E49D7-97FE-47BD-A5FF-970978F4FAA3}" type="presOf" srcId="{C601C42B-EFF4-4851-BF84-52A2C5AD585E}" destId="{2062C77F-7E4D-4FB0-A886-5CD9521299C2}" srcOrd="0" destOrd="0" presId="urn:microsoft.com/office/officeart/2005/8/layout/vList2"/>
    <dgm:cxn modelId="{3D8526DD-3666-41BC-BBE7-D01F48CA90F0}" type="presOf" srcId="{49ADAA70-A4DF-4DCA-9E53-FE87D7289512}" destId="{3666D902-69C2-4A66-9A83-8EABF209656B}" srcOrd="0" destOrd="0" presId="urn:microsoft.com/office/officeart/2005/8/layout/vList2"/>
    <dgm:cxn modelId="{B4FA99F6-AC3E-4BE8-A54E-6C3A8D76A5B6}" type="presOf" srcId="{0E418C74-2362-49BF-AD45-89196556EC2F}" destId="{6ED51F56-068B-4CF5-85DD-68DAEE6DFF8F}" srcOrd="0" destOrd="0" presId="urn:microsoft.com/office/officeart/2005/8/layout/vList2"/>
    <dgm:cxn modelId="{C1C50E00-91BB-4508-AD13-59638C933DB2}" type="presParOf" srcId="{6ED51F56-068B-4CF5-85DD-68DAEE6DFF8F}" destId="{3666D902-69C2-4A66-9A83-8EABF209656B}" srcOrd="0" destOrd="0" presId="urn:microsoft.com/office/officeart/2005/8/layout/vList2"/>
    <dgm:cxn modelId="{CB15312E-6FC6-4102-AC21-9B317CEA3D26}" type="presParOf" srcId="{6ED51F56-068B-4CF5-85DD-68DAEE6DFF8F}" destId="{38584B00-B46F-480F-92F8-D3AF259D2E97}" srcOrd="1" destOrd="0" presId="urn:microsoft.com/office/officeart/2005/8/layout/vList2"/>
    <dgm:cxn modelId="{71AB48A1-7E22-4E5B-9AFB-C51CAAE53895}" type="presParOf" srcId="{6ED51F56-068B-4CF5-85DD-68DAEE6DFF8F}" destId="{2062C77F-7E4D-4FB0-A886-5CD9521299C2}" srcOrd="2" destOrd="0" presId="urn:microsoft.com/office/officeart/2005/8/layout/vList2"/>
    <dgm:cxn modelId="{FEEC2327-7A91-45C1-9222-4ED0C004E33A}" type="presParOf" srcId="{6ED51F56-068B-4CF5-85DD-68DAEE6DFF8F}" destId="{4EDF1EF7-117B-4CC4-8597-EBCE10F36D97}" srcOrd="3" destOrd="0" presId="urn:microsoft.com/office/officeart/2005/8/layout/vList2"/>
    <dgm:cxn modelId="{2D996E4F-7C70-429E-B12C-07600F899129}" type="presParOf" srcId="{6ED51F56-068B-4CF5-85DD-68DAEE6DFF8F}" destId="{CA2F75EF-FBAE-4FE5-9327-75CB6E01D774}" srcOrd="4" destOrd="0" presId="urn:microsoft.com/office/officeart/2005/8/layout/vList2"/>
    <dgm:cxn modelId="{4C6EDCD0-D90E-43C1-8272-703E683F9476}" type="presParOf" srcId="{6ED51F56-068B-4CF5-85DD-68DAEE6DFF8F}" destId="{6673CFE3-9C2B-4F95-AC0F-4DC6A89F6DA0}" srcOrd="5" destOrd="0" presId="urn:microsoft.com/office/officeart/2005/8/layout/vList2"/>
    <dgm:cxn modelId="{489DA5AA-1F4F-480C-8902-5CEA19BB9E98}" type="presParOf" srcId="{6ED51F56-068B-4CF5-85DD-68DAEE6DFF8F}" destId="{432F5F70-05CC-4B9A-8480-1A692A9B25DF}" srcOrd="6" destOrd="0" presId="urn:microsoft.com/office/officeart/2005/8/layout/vList2"/>
    <dgm:cxn modelId="{288D09FB-4B43-4FC1-AF34-CF8B74B0FF08}" type="presParOf" srcId="{6ED51F56-068B-4CF5-85DD-68DAEE6DFF8F}" destId="{41684443-26D8-4F3A-9252-05080E69F352}" srcOrd="7" destOrd="0" presId="urn:microsoft.com/office/officeart/2005/8/layout/vList2"/>
    <dgm:cxn modelId="{B9962AD6-3034-4C9E-A3B6-FA6B9E304BFE}" type="presParOf" srcId="{6ED51F56-068B-4CF5-85DD-68DAEE6DFF8F}" destId="{18AFD8E4-D7D4-4098-9A40-63956E6216B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F7C8C6D-B7DB-433C-9B14-B1D31595F175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3E80438-72E2-46E1-A4BC-05A0C5C19FEF}">
      <dgm:prSet/>
      <dgm:spPr/>
      <dgm:t>
        <a:bodyPr/>
        <a:lstStyle/>
        <a:p>
          <a:r>
            <a:rPr lang="en-US" dirty="0"/>
            <a:t>JSON-based calls (</a:t>
          </a:r>
          <a:r>
            <a:rPr lang="en-US" dirty="0" err="1"/>
            <a:t>StructuredTool</a:t>
          </a:r>
          <a:r>
            <a:rPr lang="en-US" dirty="0"/>
            <a:t> classes)</a:t>
          </a:r>
        </a:p>
      </dgm:t>
    </dgm:pt>
    <dgm:pt modelId="{81617E5C-171F-4282-BFAB-E7AA6F8C59FE}" type="parTrans" cxnId="{B3BCEC30-49A9-4828-BF7F-54B78D47CE98}">
      <dgm:prSet/>
      <dgm:spPr/>
      <dgm:t>
        <a:bodyPr/>
        <a:lstStyle/>
        <a:p>
          <a:endParaRPr lang="en-US"/>
        </a:p>
      </dgm:t>
    </dgm:pt>
    <dgm:pt modelId="{7F9B2C82-D448-4A2B-A449-FA6B78101A0A}" type="sibTrans" cxnId="{B3BCEC30-49A9-4828-BF7F-54B78D47CE98}">
      <dgm:prSet/>
      <dgm:spPr/>
      <dgm:t>
        <a:bodyPr/>
        <a:lstStyle/>
        <a:p>
          <a:endParaRPr lang="en-US"/>
        </a:p>
      </dgm:t>
    </dgm:pt>
    <dgm:pt modelId="{A2A0D98F-B869-4D75-AEF9-CC775300A037}">
      <dgm:prSet/>
      <dgm:spPr/>
      <dgm:t>
        <a:bodyPr/>
        <a:lstStyle/>
        <a:p>
          <a:r>
            <a:rPr lang="en-US" dirty="0"/>
            <a:t>Utilizes structured JSON for tool interactions</a:t>
          </a:r>
        </a:p>
      </dgm:t>
    </dgm:pt>
    <dgm:pt modelId="{3EC42887-3EE4-4033-B6E4-AC21600369F3}" type="parTrans" cxnId="{04488990-8B82-4899-81F4-04BE19CF02B9}">
      <dgm:prSet/>
      <dgm:spPr/>
      <dgm:t>
        <a:bodyPr/>
        <a:lstStyle/>
        <a:p>
          <a:endParaRPr lang="en-US"/>
        </a:p>
      </dgm:t>
    </dgm:pt>
    <dgm:pt modelId="{7F752C0B-C293-47CA-87D0-5747C1B0B0A4}" type="sibTrans" cxnId="{04488990-8B82-4899-81F4-04BE19CF02B9}">
      <dgm:prSet/>
      <dgm:spPr/>
      <dgm:t>
        <a:bodyPr/>
        <a:lstStyle/>
        <a:p>
          <a:endParaRPr lang="en-US"/>
        </a:p>
      </dgm:t>
    </dgm:pt>
    <dgm:pt modelId="{CF3E2FB7-7C6E-427B-8C1C-89D3CA130C99}">
      <dgm:prSet/>
      <dgm:spPr/>
      <dgm:t>
        <a:bodyPr/>
        <a:lstStyle/>
        <a:p>
          <a:r>
            <a:rPr lang="en-US" dirty="0"/>
            <a:t>Retrieval Methods</a:t>
          </a:r>
        </a:p>
      </dgm:t>
    </dgm:pt>
    <dgm:pt modelId="{BFD03608-E139-4EBC-BC22-54227F3F130C}" type="parTrans" cxnId="{BCDC9C77-3C4E-4041-8B33-C332830F5BC1}">
      <dgm:prSet/>
      <dgm:spPr/>
      <dgm:t>
        <a:bodyPr/>
        <a:lstStyle/>
        <a:p>
          <a:endParaRPr lang="en-US"/>
        </a:p>
      </dgm:t>
    </dgm:pt>
    <dgm:pt modelId="{E281B78E-6C1D-4DF1-8D9D-E83E3D56D9D2}" type="sibTrans" cxnId="{BCDC9C77-3C4E-4041-8B33-C332830F5BC1}">
      <dgm:prSet/>
      <dgm:spPr/>
      <dgm:t>
        <a:bodyPr/>
        <a:lstStyle/>
        <a:p>
          <a:endParaRPr lang="en-US"/>
        </a:p>
      </dgm:t>
    </dgm:pt>
    <dgm:pt modelId="{35CC548F-7890-492E-B239-7686D7AE2288}">
      <dgm:prSet phldr="0"/>
      <dgm:spPr/>
      <dgm:t>
        <a:bodyPr/>
        <a:lstStyle/>
        <a:p>
          <a:pPr rtl="0"/>
          <a:r>
            <a:rPr lang="en-US" dirty="0">
              <a:latin typeface="Neue Haas Grotesk Text Pro"/>
            </a:rPr>
            <a:t>Similarity Search</a:t>
          </a:r>
          <a:endParaRPr lang="en-US" dirty="0"/>
        </a:p>
      </dgm:t>
    </dgm:pt>
    <dgm:pt modelId="{C1E7864F-803F-4E78-A794-F8269BE640DF}" type="parTrans" cxnId="{96B90C13-0A43-42DB-8004-662B4566892F}">
      <dgm:prSet/>
      <dgm:spPr/>
      <dgm:t>
        <a:bodyPr/>
        <a:lstStyle/>
        <a:p>
          <a:endParaRPr lang="en-US"/>
        </a:p>
      </dgm:t>
    </dgm:pt>
    <dgm:pt modelId="{1123A95D-930D-4E8F-A943-BABF9DF91168}" type="sibTrans" cxnId="{96B90C13-0A43-42DB-8004-662B4566892F}">
      <dgm:prSet/>
      <dgm:spPr/>
      <dgm:t>
        <a:bodyPr/>
        <a:lstStyle/>
        <a:p>
          <a:endParaRPr lang="en-US"/>
        </a:p>
      </dgm:t>
    </dgm:pt>
    <dgm:pt modelId="{74DC4438-914B-46F3-800C-3ED669BECC22}">
      <dgm:prSet/>
      <dgm:spPr/>
      <dgm:t>
        <a:bodyPr/>
        <a:lstStyle/>
        <a:p>
          <a:r>
            <a:rPr lang="en-US" dirty="0"/>
            <a:t>Ensemble methods for improved accuracy</a:t>
          </a:r>
        </a:p>
      </dgm:t>
    </dgm:pt>
    <dgm:pt modelId="{7FD9B8BD-7999-4B2E-889B-66D6B7B1C21A}" type="parTrans" cxnId="{24F9D135-904A-4B37-AAC2-517A71FC84BC}">
      <dgm:prSet/>
      <dgm:spPr/>
      <dgm:t>
        <a:bodyPr/>
        <a:lstStyle/>
        <a:p>
          <a:endParaRPr lang="en-US"/>
        </a:p>
      </dgm:t>
    </dgm:pt>
    <dgm:pt modelId="{ABC06100-752D-4DA3-BE8C-E170AE0C3F8E}" type="sibTrans" cxnId="{24F9D135-904A-4B37-AAC2-517A71FC84BC}">
      <dgm:prSet/>
      <dgm:spPr/>
      <dgm:t>
        <a:bodyPr/>
        <a:lstStyle/>
        <a:p>
          <a:endParaRPr lang="en-US"/>
        </a:p>
      </dgm:t>
    </dgm:pt>
    <dgm:pt modelId="{F8E20CCC-170D-4C64-A611-1F8092006ABB}">
      <dgm:prSet/>
      <dgm:spPr/>
      <dgm:t>
        <a:bodyPr/>
        <a:lstStyle/>
        <a:p>
          <a:r>
            <a:rPr lang="en-US" dirty="0"/>
            <a:t>MCQ (Multiple Choice Questions) retrieval</a:t>
          </a:r>
        </a:p>
      </dgm:t>
    </dgm:pt>
    <dgm:pt modelId="{226C7ABB-1D5B-4A20-828D-158537E94267}" type="parTrans" cxnId="{836DA1B2-D8F9-441C-8797-E90366C7BCD5}">
      <dgm:prSet/>
      <dgm:spPr/>
      <dgm:t>
        <a:bodyPr/>
        <a:lstStyle/>
        <a:p>
          <a:endParaRPr lang="en-US"/>
        </a:p>
      </dgm:t>
    </dgm:pt>
    <dgm:pt modelId="{C3B861AC-53C5-40BC-BFF3-9DAE8D76C7A7}" type="sibTrans" cxnId="{836DA1B2-D8F9-441C-8797-E90366C7BCD5}">
      <dgm:prSet/>
      <dgm:spPr/>
      <dgm:t>
        <a:bodyPr/>
        <a:lstStyle/>
        <a:p>
          <a:endParaRPr lang="en-US"/>
        </a:p>
      </dgm:t>
    </dgm:pt>
    <dgm:pt modelId="{9105B633-27AE-48F5-AA74-8E24A9FC8554}">
      <dgm:prSet/>
      <dgm:spPr/>
      <dgm:t>
        <a:bodyPr/>
        <a:lstStyle/>
        <a:p>
          <a:r>
            <a:rPr lang="en-US" dirty="0"/>
            <a:t>Session Memory &amp; Summaries</a:t>
          </a:r>
        </a:p>
      </dgm:t>
    </dgm:pt>
    <dgm:pt modelId="{9CA81C05-C383-4D87-B652-B1F384BBB5A2}" type="parTrans" cxnId="{47746110-AB82-436C-8EE7-4DCBF4823517}">
      <dgm:prSet/>
      <dgm:spPr/>
      <dgm:t>
        <a:bodyPr/>
        <a:lstStyle/>
        <a:p>
          <a:endParaRPr lang="en-US"/>
        </a:p>
      </dgm:t>
    </dgm:pt>
    <dgm:pt modelId="{F1F4D62C-C503-4EC7-A4AB-12ED2A46DD98}" type="sibTrans" cxnId="{47746110-AB82-436C-8EE7-4DCBF4823517}">
      <dgm:prSet/>
      <dgm:spPr/>
      <dgm:t>
        <a:bodyPr/>
        <a:lstStyle/>
        <a:p>
          <a:endParaRPr lang="en-US"/>
        </a:p>
      </dgm:t>
    </dgm:pt>
    <dgm:pt modelId="{1F6542AD-83CA-4A49-80D2-5FB6258A97CE}">
      <dgm:prSet/>
      <dgm:spPr/>
      <dgm:t>
        <a:bodyPr/>
        <a:lstStyle/>
        <a:p>
          <a:r>
            <a:rPr lang="en-US" dirty="0"/>
            <a:t>“Summary Tool” for finalizing context</a:t>
          </a:r>
        </a:p>
      </dgm:t>
    </dgm:pt>
    <dgm:pt modelId="{A50E0033-19CC-4079-96F4-20116EF811DB}" type="parTrans" cxnId="{423F9F91-8FCC-4B0F-B2A1-B5F449FB697C}">
      <dgm:prSet/>
      <dgm:spPr/>
      <dgm:t>
        <a:bodyPr/>
        <a:lstStyle/>
        <a:p>
          <a:endParaRPr lang="en-US"/>
        </a:p>
      </dgm:t>
    </dgm:pt>
    <dgm:pt modelId="{B7EFCD61-7B10-4A46-A26B-96E3ABF7AA14}" type="sibTrans" cxnId="{423F9F91-8FCC-4B0F-B2A1-B5F449FB697C}">
      <dgm:prSet/>
      <dgm:spPr/>
      <dgm:t>
        <a:bodyPr/>
        <a:lstStyle/>
        <a:p>
          <a:endParaRPr lang="en-US"/>
        </a:p>
      </dgm:t>
    </dgm:pt>
    <dgm:pt modelId="{BD6E9F9C-9AF0-45DF-9A26-A59D295B1859}">
      <dgm:prSet/>
      <dgm:spPr/>
      <dgm:t>
        <a:bodyPr/>
        <a:lstStyle/>
        <a:p>
          <a:r>
            <a:rPr lang="en-US" dirty="0"/>
            <a:t>Short-term memory (in-memory)</a:t>
          </a:r>
        </a:p>
      </dgm:t>
    </dgm:pt>
    <dgm:pt modelId="{901A34F8-4D51-4A5D-A11B-62AB78F61F57}" type="parTrans" cxnId="{A218F023-34F2-4F16-A5BF-E4FECDCDACBB}">
      <dgm:prSet/>
      <dgm:spPr/>
      <dgm:t>
        <a:bodyPr/>
        <a:lstStyle/>
        <a:p>
          <a:endParaRPr lang="en-US"/>
        </a:p>
      </dgm:t>
    </dgm:pt>
    <dgm:pt modelId="{8C46E621-97D6-4A54-A21D-8F5F83BC3A94}" type="sibTrans" cxnId="{A218F023-34F2-4F16-A5BF-E4FECDCDACBB}">
      <dgm:prSet/>
      <dgm:spPr/>
      <dgm:t>
        <a:bodyPr/>
        <a:lstStyle/>
        <a:p>
          <a:endParaRPr lang="en-US"/>
        </a:p>
      </dgm:t>
    </dgm:pt>
    <dgm:pt modelId="{F5E4D541-9786-4A02-907D-4540942C71ED}">
      <dgm:prSet/>
      <dgm:spPr/>
      <dgm:t>
        <a:bodyPr/>
        <a:lstStyle/>
        <a:p>
          <a:r>
            <a:rPr lang="en-US" dirty="0"/>
            <a:t>Long-term memory (persistent stores)</a:t>
          </a:r>
        </a:p>
      </dgm:t>
    </dgm:pt>
    <dgm:pt modelId="{68C0D4D7-77B2-4398-844F-5E3C13E6234B}" type="parTrans" cxnId="{CF9AC091-56E2-4E3E-AC23-CE1D4F5DCE27}">
      <dgm:prSet/>
      <dgm:spPr/>
      <dgm:t>
        <a:bodyPr/>
        <a:lstStyle/>
        <a:p>
          <a:endParaRPr lang="en-US"/>
        </a:p>
      </dgm:t>
    </dgm:pt>
    <dgm:pt modelId="{B1942B35-7AE3-43C7-B350-A406EF1C7DCE}" type="sibTrans" cxnId="{CF9AC091-56E2-4E3E-AC23-CE1D4F5DCE27}">
      <dgm:prSet/>
      <dgm:spPr/>
      <dgm:t>
        <a:bodyPr/>
        <a:lstStyle/>
        <a:p>
          <a:endParaRPr lang="en-US"/>
        </a:p>
      </dgm:t>
    </dgm:pt>
    <dgm:pt modelId="{A5EF2CA5-F2E9-462D-85CD-D90B6710DBDB}" type="pres">
      <dgm:prSet presAssocID="{5F7C8C6D-B7DB-433C-9B14-B1D31595F175}" presName="Name0" presStyleCnt="0">
        <dgm:presLayoutVars>
          <dgm:dir/>
          <dgm:animLvl val="lvl"/>
          <dgm:resizeHandles val="exact"/>
        </dgm:presLayoutVars>
      </dgm:prSet>
      <dgm:spPr/>
    </dgm:pt>
    <dgm:pt modelId="{C7484FCE-7C9A-4212-BA79-BBE458D3E499}" type="pres">
      <dgm:prSet presAssocID="{83E80438-72E2-46E1-A4BC-05A0C5C19FEF}" presName="composite" presStyleCnt="0"/>
      <dgm:spPr/>
    </dgm:pt>
    <dgm:pt modelId="{F7708CD5-3059-4C4A-8F1F-8CA51953C637}" type="pres">
      <dgm:prSet presAssocID="{83E80438-72E2-46E1-A4BC-05A0C5C19FEF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E5919F34-4E79-478E-844D-3B7B63927278}" type="pres">
      <dgm:prSet presAssocID="{83E80438-72E2-46E1-A4BC-05A0C5C19FEF}" presName="desTx" presStyleLbl="alignAccFollowNode1" presStyleIdx="0" presStyleCnt="3">
        <dgm:presLayoutVars>
          <dgm:bulletEnabled val="1"/>
        </dgm:presLayoutVars>
      </dgm:prSet>
      <dgm:spPr/>
    </dgm:pt>
    <dgm:pt modelId="{8F169BF9-0424-45DB-8F66-CAB7CD94C1F5}" type="pres">
      <dgm:prSet presAssocID="{7F9B2C82-D448-4A2B-A449-FA6B78101A0A}" presName="space" presStyleCnt="0"/>
      <dgm:spPr/>
    </dgm:pt>
    <dgm:pt modelId="{5580CD79-4961-4FC6-BD93-3D2869154CE2}" type="pres">
      <dgm:prSet presAssocID="{CF3E2FB7-7C6E-427B-8C1C-89D3CA130C99}" presName="composite" presStyleCnt="0"/>
      <dgm:spPr/>
    </dgm:pt>
    <dgm:pt modelId="{8B4B750E-4B3B-4560-95C3-9453D70FCDC9}" type="pres">
      <dgm:prSet presAssocID="{CF3E2FB7-7C6E-427B-8C1C-89D3CA130C99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19E40ADB-EB45-4AA7-9BD9-FA7C0ED796CD}" type="pres">
      <dgm:prSet presAssocID="{CF3E2FB7-7C6E-427B-8C1C-89D3CA130C99}" presName="desTx" presStyleLbl="alignAccFollowNode1" presStyleIdx="1" presStyleCnt="3">
        <dgm:presLayoutVars>
          <dgm:bulletEnabled val="1"/>
        </dgm:presLayoutVars>
      </dgm:prSet>
      <dgm:spPr/>
    </dgm:pt>
    <dgm:pt modelId="{C97DA46E-16B3-4D2B-9360-AE7E0EB08C0B}" type="pres">
      <dgm:prSet presAssocID="{E281B78E-6C1D-4DF1-8D9D-E83E3D56D9D2}" presName="space" presStyleCnt="0"/>
      <dgm:spPr/>
    </dgm:pt>
    <dgm:pt modelId="{11ACCC5C-902E-4B83-938A-FFA97DC28B8C}" type="pres">
      <dgm:prSet presAssocID="{9105B633-27AE-48F5-AA74-8E24A9FC8554}" presName="composite" presStyleCnt="0"/>
      <dgm:spPr/>
    </dgm:pt>
    <dgm:pt modelId="{BED98095-44F5-4E19-9BC6-DD6AF62AC04C}" type="pres">
      <dgm:prSet presAssocID="{9105B633-27AE-48F5-AA74-8E24A9FC8554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A453B181-7C42-4BFB-93A3-DC18CC699831}" type="pres">
      <dgm:prSet presAssocID="{9105B633-27AE-48F5-AA74-8E24A9FC8554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47746110-AB82-436C-8EE7-4DCBF4823517}" srcId="{5F7C8C6D-B7DB-433C-9B14-B1D31595F175}" destId="{9105B633-27AE-48F5-AA74-8E24A9FC8554}" srcOrd="2" destOrd="0" parTransId="{9CA81C05-C383-4D87-B652-B1F384BBB5A2}" sibTransId="{F1F4D62C-C503-4EC7-A4AB-12ED2A46DD98}"/>
    <dgm:cxn modelId="{96B90C13-0A43-42DB-8004-662B4566892F}" srcId="{CF3E2FB7-7C6E-427B-8C1C-89D3CA130C99}" destId="{35CC548F-7890-492E-B239-7686D7AE2288}" srcOrd="0" destOrd="0" parTransId="{C1E7864F-803F-4E78-A794-F8269BE640DF}" sibTransId="{1123A95D-930D-4E8F-A943-BABF9DF91168}"/>
    <dgm:cxn modelId="{A218F023-34F2-4F16-A5BF-E4FECDCDACBB}" srcId="{9105B633-27AE-48F5-AA74-8E24A9FC8554}" destId="{BD6E9F9C-9AF0-45DF-9A26-A59D295B1859}" srcOrd="1" destOrd="0" parTransId="{901A34F8-4D51-4A5D-A11B-62AB78F61F57}" sibTransId="{8C46E621-97D6-4A54-A21D-8F5F83BC3A94}"/>
    <dgm:cxn modelId="{B3BCEC30-49A9-4828-BF7F-54B78D47CE98}" srcId="{5F7C8C6D-B7DB-433C-9B14-B1D31595F175}" destId="{83E80438-72E2-46E1-A4BC-05A0C5C19FEF}" srcOrd="0" destOrd="0" parTransId="{81617E5C-171F-4282-BFAB-E7AA6F8C59FE}" sibTransId="{7F9B2C82-D448-4A2B-A449-FA6B78101A0A}"/>
    <dgm:cxn modelId="{24F9D135-904A-4B37-AAC2-517A71FC84BC}" srcId="{CF3E2FB7-7C6E-427B-8C1C-89D3CA130C99}" destId="{74DC4438-914B-46F3-800C-3ED669BECC22}" srcOrd="1" destOrd="0" parTransId="{7FD9B8BD-7999-4B2E-889B-66D6B7B1C21A}" sibTransId="{ABC06100-752D-4DA3-BE8C-E170AE0C3F8E}"/>
    <dgm:cxn modelId="{D3E9543D-435E-40E6-A07B-E12CB39D8C06}" type="presOf" srcId="{F8E20CCC-170D-4C64-A611-1F8092006ABB}" destId="{19E40ADB-EB45-4AA7-9BD9-FA7C0ED796CD}" srcOrd="0" destOrd="2" presId="urn:microsoft.com/office/officeart/2005/8/layout/hList1"/>
    <dgm:cxn modelId="{604BEA52-8270-4F79-BA7D-C203CED1344B}" type="presOf" srcId="{74DC4438-914B-46F3-800C-3ED669BECC22}" destId="{19E40ADB-EB45-4AA7-9BD9-FA7C0ED796CD}" srcOrd="0" destOrd="1" presId="urn:microsoft.com/office/officeart/2005/8/layout/hList1"/>
    <dgm:cxn modelId="{48C16957-6433-4E1B-9B1F-010E170B0D56}" type="presOf" srcId="{BD6E9F9C-9AF0-45DF-9A26-A59D295B1859}" destId="{A453B181-7C42-4BFB-93A3-DC18CC699831}" srcOrd="0" destOrd="1" presId="urn:microsoft.com/office/officeart/2005/8/layout/hList1"/>
    <dgm:cxn modelId="{2BE73A69-73C6-44FC-9D2E-9A3E7DB5ECDB}" type="presOf" srcId="{F5E4D541-9786-4A02-907D-4540942C71ED}" destId="{A453B181-7C42-4BFB-93A3-DC18CC699831}" srcOrd="0" destOrd="2" presId="urn:microsoft.com/office/officeart/2005/8/layout/hList1"/>
    <dgm:cxn modelId="{BCDC9C77-3C4E-4041-8B33-C332830F5BC1}" srcId="{5F7C8C6D-B7DB-433C-9B14-B1D31595F175}" destId="{CF3E2FB7-7C6E-427B-8C1C-89D3CA130C99}" srcOrd="1" destOrd="0" parTransId="{BFD03608-E139-4EBC-BC22-54227F3F130C}" sibTransId="{E281B78E-6C1D-4DF1-8D9D-E83E3D56D9D2}"/>
    <dgm:cxn modelId="{64B1F289-66D6-4B3B-82B2-051624F1C560}" type="presOf" srcId="{5F7C8C6D-B7DB-433C-9B14-B1D31595F175}" destId="{A5EF2CA5-F2E9-462D-85CD-D90B6710DBDB}" srcOrd="0" destOrd="0" presId="urn:microsoft.com/office/officeart/2005/8/layout/hList1"/>
    <dgm:cxn modelId="{04488990-8B82-4899-81F4-04BE19CF02B9}" srcId="{83E80438-72E2-46E1-A4BC-05A0C5C19FEF}" destId="{A2A0D98F-B869-4D75-AEF9-CC775300A037}" srcOrd="0" destOrd="0" parTransId="{3EC42887-3EE4-4033-B6E4-AC21600369F3}" sibTransId="{7F752C0B-C293-47CA-87D0-5747C1B0B0A4}"/>
    <dgm:cxn modelId="{423F9F91-8FCC-4B0F-B2A1-B5F449FB697C}" srcId="{9105B633-27AE-48F5-AA74-8E24A9FC8554}" destId="{1F6542AD-83CA-4A49-80D2-5FB6258A97CE}" srcOrd="0" destOrd="0" parTransId="{A50E0033-19CC-4079-96F4-20116EF811DB}" sibTransId="{B7EFCD61-7B10-4A46-A26B-96E3ABF7AA14}"/>
    <dgm:cxn modelId="{CF9AC091-56E2-4E3E-AC23-CE1D4F5DCE27}" srcId="{9105B633-27AE-48F5-AA74-8E24A9FC8554}" destId="{F5E4D541-9786-4A02-907D-4540942C71ED}" srcOrd="2" destOrd="0" parTransId="{68C0D4D7-77B2-4398-844F-5E3C13E6234B}" sibTransId="{B1942B35-7AE3-43C7-B350-A406EF1C7DCE}"/>
    <dgm:cxn modelId="{1B4C649C-6F0A-47D4-AF76-2FA554430DA6}" type="presOf" srcId="{9105B633-27AE-48F5-AA74-8E24A9FC8554}" destId="{BED98095-44F5-4E19-9BC6-DD6AF62AC04C}" srcOrd="0" destOrd="0" presId="urn:microsoft.com/office/officeart/2005/8/layout/hList1"/>
    <dgm:cxn modelId="{836DA1B2-D8F9-441C-8797-E90366C7BCD5}" srcId="{CF3E2FB7-7C6E-427B-8C1C-89D3CA130C99}" destId="{F8E20CCC-170D-4C64-A611-1F8092006ABB}" srcOrd="2" destOrd="0" parTransId="{226C7ABB-1D5B-4A20-828D-158537E94267}" sibTransId="{C3B861AC-53C5-40BC-BFF3-9DAE8D76C7A7}"/>
    <dgm:cxn modelId="{B2E305BC-001E-4958-AE2F-1E44007C6606}" type="presOf" srcId="{CF3E2FB7-7C6E-427B-8C1C-89D3CA130C99}" destId="{8B4B750E-4B3B-4560-95C3-9453D70FCDC9}" srcOrd="0" destOrd="0" presId="urn:microsoft.com/office/officeart/2005/8/layout/hList1"/>
    <dgm:cxn modelId="{245C9EC1-BE98-4C1D-9060-CC0300DE5F12}" type="presOf" srcId="{83E80438-72E2-46E1-A4BC-05A0C5C19FEF}" destId="{F7708CD5-3059-4C4A-8F1F-8CA51953C637}" srcOrd="0" destOrd="0" presId="urn:microsoft.com/office/officeart/2005/8/layout/hList1"/>
    <dgm:cxn modelId="{AB443DC5-39C1-48B1-90AD-5C3F7CDF6E3F}" type="presOf" srcId="{1F6542AD-83CA-4A49-80D2-5FB6258A97CE}" destId="{A453B181-7C42-4BFB-93A3-DC18CC699831}" srcOrd="0" destOrd="0" presId="urn:microsoft.com/office/officeart/2005/8/layout/hList1"/>
    <dgm:cxn modelId="{6C8F6CE1-FB38-4D9E-AF5E-F32DCB9B3343}" type="presOf" srcId="{A2A0D98F-B869-4D75-AEF9-CC775300A037}" destId="{E5919F34-4E79-478E-844D-3B7B63927278}" srcOrd="0" destOrd="0" presId="urn:microsoft.com/office/officeart/2005/8/layout/hList1"/>
    <dgm:cxn modelId="{2692F4F4-DBE3-4CD2-A44D-FC35C1E2AEF7}" type="presOf" srcId="{35CC548F-7890-492E-B239-7686D7AE2288}" destId="{19E40ADB-EB45-4AA7-9BD9-FA7C0ED796CD}" srcOrd="0" destOrd="0" presId="urn:microsoft.com/office/officeart/2005/8/layout/hList1"/>
    <dgm:cxn modelId="{2CAAAF9B-BEA6-4300-9643-F2AA02883439}" type="presParOf" srcId="{A5EF2CA5-F2E9-462D-85CD-D90B6710DBDB}" destId="{C7484FCE-7C9A-4212-BA79-BBE458D3E499}" srcOrd="0" destOrd="0" presId="urn:microsoft.com/office/officeart/2005/8/layout/hList1"/>
    <dgm:cxn modelId="{7B06DA56-B19B-447E-95D8-878AA1DBB607}" type="presParOf" srcId="{C7484FCE-7C9A-4212-BA79-BBE458D3E499}" destId="{F7708CD5-3059-4C4A-8F1F-8CA51953C637}" srcOrd="0" destOrd="0" presId="urn:microsoft.com/office/officeart/2005/8/layout/hList1"/>
    <dgm:cxn modelId="{090988F5-F54D-49CC-ADE3-7DCE6EC129E3}" type="presParOf" srcId="{C7484FCE-7C9A-4212-BA79-BBE458D3E499}" destId="{E5919F34-4E79-478E-844D-3B7B63927278}" srcOrd="1" destOrd="0" presId="urn:microsoft.com/office/officeart/2005/8/layout/hList1"/>
    <dgm:cxn modelId="{C6BFFB01-5BBE-47FF-9FD4-2E206D01EE8E}" type="presParOf" srcId="{A5EF2CA5-F2E9-462D-85CD-D90B6710DBDB}" destId="{8F169BF9-0424-45DB-8F66-CAB7CD94C1F5}" srcOrd="1" destOrd="0" presId="urn:microsoft.com/office/officeart/2005/8/layout/hList1"/>
    <dgm:cxn modelId="{BC8AEAD2-0927-40C7-821B-50205B1CC0A9}" type="presParOf" srcId="{A5EF2CA5-F2E9-462D-85CD-D90B6710DBDB}" destId="{5580CD79-4961-4FC6-BD93-3D2869154CE2}" srcOrd="2" destOrd="0" presId="urn:microsoft.com/office/officeart/2005/8/layout/hList1"/>
    <dgm:cxn modelId="{68E3478C-D49A-415D-B220-123589724E6F}" type="presParOf" srcId="{5580CD79-4961-4FC6-BD93-3D2869154CE2}" destId="{8B4B750E-4B3B-4560-95C3-9453D70FCDC9}" srcOrd="0" destOrd="0" presId="urn:microsoft.com/office/officeart/2005/8/layout/hList1"/>
    <dgm:cxn modelId="{ECD6BE01-705E-43A1-A1E2-590B7CC4D4B0}" type="presParOf" srcId="{5580CD79-4961-4FC6-BD93-3D2869154CE2}" destId="{19E40ADB-EB45-4AA7-9BD9-FA7C0ED796CD}" srcOrd="1" destOrd="0" presId="urn:microsoft.com/office/officeart/2005/8/layout/hList1"/>
    <dgm:cxn modelId="{8898DDA5-04E1-4635-9444-A61E23E57E2D}" type="presParOf" srcId="{A5EF2CA5-F2E9-462D-85CD-D90B6710DBDB}" destId="{C97DA46E-16B3-4D2B-9360-AE7E0EB08C0B}" srcOrd="3" destOrd="0" presId="urn:microsoft.com/office/officeart/2005/8/layout/hList1"/>
    <dgm:cxn modelId="{A1C9948A-774C-41A6-8865-15EDB9221CC8}" type="presParOf" srcId="{A5EF2CA5-F2E9-462D-85CD-D90B6710DBDB}" destId="{11ACCC5C-902E-4B83-938A-FFA97DC28B8C}" srcOrd="4" destOrd="0" presId="urn:microsoft.com/office/officeart/2005/8/layout/hList1"/>
    <dgm:cxn modelId="{15953B3D-BB02-43DC-B797-69489BCC6CF8}" type="presParOf" srcId="{11ACCC5C-902E-4B83-938A-FFA97DC28B8C}" destId="{BED98095-44F5-4E19-9BC6-DD6AF62AC04C}" srcOrd="0" destOrd="0" presId="urn:microsoft.com/office/officeart/2005/8/layout/hList1"/>
    <dgm:cxn modelId="{C35179D9-EF97-4970-8D7A-DC88C28DD4DD}" type="presParOf" srcId="{11ACCC5C-902E-4B83-938A-FFA97DC28B8C}" destId="{A453B181-7C42-4BFB-93A3-DC18CC69983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29333B1-A7C3-3441-985F-E9EBB5F617C0}" type="doc">
      <dgm:prSet loTypeId="urn:microsoft.com/office/officeart/2005/8/layout/bProcess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5DE4D1-D77B-4146-A94C-232D1C6C0A51}">
      <dgm:prSet phldrT="[Text]"/>
      <dgm:spPr/>
      <dgm:t>
        <a:bodyPr/>
        <a:lstStyle/>
        <a:p>
          <a:r>
            <a:rPr lang="en-US" dirty="0"/>
            <a:t>Planning &amp; </a:t>
          </a:r>
          <a:r>
            <a:rPr lang="en-US" dirty="0" err="1"/>
            <a:t>Conceptualisation</a:t>
          </a:r>
          <a:r>
            <a:rPr lang="en-US" dirty="0"/>
            <a:t> </a:t>
          </a:r>
        </a:p>
      </dgm:t>
    </dgm:pt>
    <dgm:pt modelId="{587A7937-CA89-764A-8662-9F5BD28C9C75}" type="parTrans" cxnId="{E8950646-20C9-2A45-8F58-7608E409D00D}">
      <dgm:prSet/>
      <dgm:spPr/>
      <dgm:t>
        <a:bodyPr/>
        <a:lstStyle/>
        <a:p>
          <a:endParaRPr lang="en-US"/>
        </a:p>
      </dgm:t>
    </dgm:pt>
    <dgm:pt modelId="{626026AA-84E6-8F4E-95B9-DB8E54865375}" type="sibTrans" cxnId="{E8950646-20C9-2A45-8F58-7608E409D00D}">
      <dgm:prSet/>
      <dgm:spPr/>
      <dgm:t>
        <a:bodyPr/>
        <a:lstStyle/>
        <a:p>
          <a:endParaRPr lang="en-US"/>
        </a:p>
      </dgm:t>
    </dgm:pt>
    <dgm:pt modelId="{B6787811-FF79-8B40-8D84-2C9705238593}">
      <dgm:prSet phldrT="[Text]"/>
      <dgm:spPr/>
      <dgm:t>
        <a:bodyPr/>
        <a:lstStyle/>
        <a:p>
          <a:r>
            <a:rPr lang="en-US" dirty="0"/>
            <a:t>Research of the tools and packages</a:t>
          </a:r>
        </a:p>
      </dgm:t>
    </dgm:pt>
    <dgm:pt modelId="{4AA9D57C-3D6D-E941-89BF-4C6470878EE2}" type="parTrans" cxnId="{195876C5-169A-574F-A568-D03FE079FDFC}">
      <dgm:prSet/>
      <dgm:spPr/>
      <dgm:t>
        <a:bodyPr/>
        <a:lstStyle/>
        <a:p>
          <a:endParaRPr lang="en-US"/>
        </a:p>
      </dgm:t>
    </dgm:pt>
    <dgm:pt modelId="{00D46622-29AC-C347-B4D8-A32D271B7B0B}" type="sibTrans" cxnId="{195876C5-169A-574F-A568-D03FE079FDFC}">
      <dgm:prSet/>
      <dgm:spPr/>
      <dgm:t>
        <a:bodyPr/>
        <a:lstStyle/>
        <a:p>
          <a:endParaRPr lang="en-US"/>
        </a:p>
      </dgm:t>
    </dgm:pt>
    <dgm:pt modelId="{87926364-E95A-E44C-8345-B69C4D88E1CE}">
      <dgm:prSet phldrT="[Text]"/>
      <dgm:spPr/>
      <dgm:t>
        <a:bodyPr/>
        <a:lstStyle/>
        <a:p>
          <a:r>
            <a:rPr lang="en-US" dirty="0"/>
            <a:t>Complete development of Vector Database</a:t>
          </a:r>
        </a:p>
      </dgm:t>
    </dgm:pt>
    <dgm:pt modelId="{0A761FDA-3501-D741-9FAA-7547F605997B}" type="parTrans" cxnId="{7C0B3C33-0F92-E445-B621-F33DD1D922A1}">
      <dgm:prSet/>
      <dgm:spPr/>
      <dgm:t>
        <a:bodyPr/>
        <a:lstStyle/>
        <a:p>
          <a:endParaRPr lang="en-US"/>
        </a:p>
      </dgm:t>
    </dgm:pt>
    <dgm:pt modelId="{C8478637-5230-F94B-B820-71B75CB8854E}" type="sibTrans" cxnId="{7C0B3C33-0F92-E445-B621-F33DD1D922A1}">
      <dgm:prSet/>
      <dgm:spPr/>
      <dgm:t>
        <a:bodyPr/>
        <a:lstStyle/>
        <a:p>
          <a:endParaRPr lang="en-US"/>
        </a:p>
      </dgm:t>
    </dgm:pt>
    <dgm:pt modelId="{629ECA5E-EB18-9D49-BF96-E8A82FA3BE25}">
      <dgm:prSet phldrT="[Text]"/>
      <dgm:spPr/>
      <dgm:t>
        <a:bodyPr/>
        <a:lstStyle/>
        <a:p>
          <a:r>
            <a:rPr lang="en-US" dirty="0"/>
            <a:t>Develop the Retrieval Tools </a:t>
          </a:r>
        </a:p>
      </dgm:t>
    </dgm:pt>
    <dgm:pt modelId="{C457781F-88A2-A249-81FF-D6FCE85D98A6}" type="parTrans" cxnId="{2FF4463B-E03E-284E-B86C-38D6A6FDDCBD}">
      <dgm:prSet/>
      <dgm:spPr/>
      <dgm:t>
        <a:bodyPr/>
        <a:lstStyle/>
        <a:p>
          <a:endParaRPr lang="en-US"/>
        </a:p>
      </dgm:t>
    </dgm:pt>
    <dgm:pt modelId="{9C4F35C1-922B-9048-8647-B0899A186792}" type="sibTrans" cxnId="{2FF4463B-E03E-284E-B86C-38D6A6FDDCBD}">
      <dgm:prSet/>
      <dgm:spPr/>
      <dgm:t>
        <a:bodyPr/>
        <a:lstStyle/>
        <a:p>
          <a:endParaRPr lang="en-US"/>
        </a:p>
      </dgm:t>
    </dgm:pt>
    <dgm:pt modelId="{1AADC1A2-83B7-FF4C-B751-0607DA554EAA}">
      <dgm:prSet phldrT="[Text]"/>
      <dgm:spPr/>
      <dgm:t>
        <a:bodyPr/>
        <a:lstStyle/>
        <a:p>
          <a:r>
            <a:rPr lang="en-US" dirty="0"/>
            <a:t>Explore different approach </a:t>
          </a:r>
          <a:r>
            <a:rPr lang="en-US" dirty="0" err="1"/>
            <a:t>LangChain</a:t>
          </a:r>
          <a:r>
            <a:rPr lang="en-US" dirty="0"/>
            <a:t> / </a:t>
          </a:r>
          <a:r>
            <a:rPr lang="en-US" dirty="0" err="1"/>
            <a:t>LangGraph</a:t>
          </a:r>
          <a:endParaRPr lang="en-US" dirty="0"/>
        </a:p>
      </dgm:t>
    </dgm:pt>
    <dgm:pt modelId="{A9AF9988-2DD2-2140-8010-BEAF962E2955}" type="parTrans" cxnId="{F2657AB1-1BF4-4C43-B141-46C8B01792F8}">
      <dgm:prSet/>
      <dgm:spPr/>
      <dgm:t>
        <a:bodyPr/>
        <a:lstStyle/>
        <a:p>
          <a:endParaRPr lang="en-US"/>
        </a:p>
      </dgm:t>
    </dgm:pt>
    <dgm:pt modelId="{84C468E3-992A-A146-9EEC-3A8F4204007F}" type="sibTrans" cxnId="{F2657AB1-1BF4-4C43-B141-46C8B01792F8}">
      <dgm:prSet/>
      <dgm:spPr/>
      <dgm:t>
        <a:bodyPr/>
        <a:lstStyle/>
        <a:p>
          <a:endParaRPr lang="en-US"/>
        </a:p>
      </dgm:t>
    </dgm:pt>
    <dgm:pt modelId="{DC25A258-6D0D-2D48-A2DE-F4A3962FD336}">
      <dgm:prSet phldrT="[Text]"/>
      <dgm:spPr/>
      <dgm:t>
        <a:bodyPr/>
        <a:lstStyle/>
        <a:p>
          <a:r>
            <a:rPr lang="en-US" dirty="0"/>
            <a:t>Develop with </a:t>
          </a:r>
          <a:r>
            <a:rPr lang="en-US" dirty="0" err="1"/>
            <a:t>Groq</a:t>
          </a:r>
          <a:r>
            <a:rPr lang="en-US" dirty="0"/>
            <a:t> API</a:t>
          </a:r>
        </a:p>
      </dgm:t>
    </dgm:pt>
    <dgm:pt modelId="{E6E28AB5-19C7-3245-8793-71967F2C305C}" type="parTrans" cxnId="{29E74810-F864-7C45-AE66-98C1D0BF0B0B}">
      <dgm:prSet/>
      <dgm:spPr/>
      <dgm:t>
        <a:bodyPr/>
        <a:lstStyle/>
        <a:p>
          <a:endParaRPr lang="en-US"/>
        </a:p>
      </dgm:t>
    </dgm:pt>
    <dgm:pt modelId="{6B89FEA2-C943-5149-972F-8634C2D231CC}" type="sibTrans" cxnId="{29E74810-F864-7C45-AE66-98C1D0BF0B0B}">
      <dgm:prSet/>
      <dgm:spPr/>
      <dgm:t>
        <a:bodyPr/>
        <a:lstStyle/>
        <a:p>
          <a:endParaRPr lang="en-US"/>
        </a:p>
      </dgm:t>
    </dgm:pt>
    <dgm:pt modelId="{9CBAA78C-592F-D24E-9192-7E4A9DC3925E}">
      <dgm:prSet phldrT="[Text]"/>
      <dgm:spPr/>
      <dgm:t>
        <a:bodyPr/>
        <a:lstStyle/>
        <a:p>
          <a:r>
            <a:rPr lang="en-US" dirty="0"/>
            <a:t>Develop with </a:t>
          </a:r>
          <a:r>
            <a:rPr lang="en-US" dirty="0" err="1"/>
            <a:t>Huggingface</a:t>
          </a:r>
          <a:r>
            <a:rPr lang="en-US" dirty="0"/>
            <a:t> Pretrained Models</a:t>
          </a:r>
        </a:p>
      </dgm:t>
    </dgm:pt>
    <dgm:pt modelId="{EC83733C-565A-D44F-AAD4-22565E02DDA4}" type="parTrans" cxnId="{6493C740-34CC-EA4D-AF24-6C02F611BC4D}">
      <dgm:prSet/>
      <dgm:spPr/>
      <dgm:t>
        <a:bodyPr/>
        <a:lstStyle/>
        <a:p>
          <a:endParaRPr lang="en-US"/>
        </a:p>
      </dgm:t>
    </dgm:pt>
    <dgm:pt modelId="{4D4D9CA1-1C44-0243-933F-D27F1FC5CD39}" type="sibTrans" cxnId="{6493C740-34CC-EA4D-AF24-6C02F611BC4D}">
      <dgm:prSet/>
      <dgm:spPr/>
      <dgm:t>
        <a:bodyPr/>
        <a:lstStyle/>
        <a:p>
          <a:endParaRPr lang="en-US"/>
        </a:p>
      </dgm:t>
    </dgm:pt>
    <dgm:pt modelId="{8EC9D89A-C4C3-764F-A9C1-053DEA34A1A9}">
      <dgm:prSet phldrT="[Text]"/>
      <dgm:spPr/>
      <dgm:t>
        <a:bodyPr/>
        <a:lstStyle/>
        <a:p>
          <a:r>
            <a:rPr lang="en-US" dirty="0"/>
            <a:t>Overcome challenges, use </a:t>
          </a:r>
          <a:r>
            <a:rPr lang="en-US" dirty="0" err="1"/>
            <a:t>vLLM</a:t>
          </a:r>
          <a:endParaRPr lang="en-US" dirty="0"/>
        </a:p>
      </dgm:t>
    </dgm:pt>
    <dgm:pt modelId="{3E9250B9-2D66-8D4C-A075-A5D8F0DDDF3E}" type="parTrans" cxnId="{CB10B834-6391-8846-A420-9E8DD935BB2A}">
      <dgm:prSet/>
      <dgm:spPr/>
      <dgm:t>
        <a:bodyPr/>
        <a:lstStyle/>
        <a:p>
          <a:endParaRPr lang="en-US"/>
        </a:p>
      </dgm:t>
    </dgm:pt>
    <dgm:pt modelId="{AF7E4F1A-7E35-6443-B1AD-028AF27B5748}" type="sibTrans" cxnId="{CB10B834-6391-8846-A420-9E8DD935BB2A}">
      <dgm:prSet/>
      <dgm:spPr/>
      <dgm:t>
        <a:bodyPr/>
        <a:lstStyle/>
        <a:p>
          <a:endParaRPr lang="en-US"/>
        </a:p>
      </dgm:t>
    </dgm:pt>
    <dgm:pt modelId="{437DCF97-9B7A-5F4E-B31F-235F6B7A79AE}">
      <dgm:prSet phldrT="[Text]"/>
      <dgm:spPr/>
      <dgm:t>
        <a:bodyPr/>
        <a:lstStyle/>
        <a:p>
          <a:r>
            <a:rPr lang="en-US" dirty="0"/>
            <a:t>Deploy with Docker to Hugging face Spaces and Azure Container Instances</a:t>
          </a:r>
        </a:p>
      </dgm:t>
    </dgm:pt>
    <dgm:pt modelId="{52CC34DB-F6B5-774B-9B5C-2363363B4802}" type="parTrans" cxnId="{1D20242C-F68F-954C-8117-9D05EB7EE027}">
      <dgm:prSet/>
      <dgm:spPr/>
      <dgm:t>
        <a:bodyPr/>
        <a:lstStyle/>
        <a:p>
          <a:endParaRPr lang="en-US"/>
        </a:p>
      </dgm:t>
    </dgm:pt>
    <dgm:pt modelId="{955F0076-6A64-3143-9023-C8785E2E5126}" type="sibTrans" cxnId="{1D20242C-F68F-954C-8117-9D05EB7EE027}">
      <dgm:prSet/>
      <dgm:spPr/>
      <dgm:t>
        <a:bodyPr/>
        <a:lstStyle/>
        <a:p>
          <a:endParaRPr lang="en-US"/>
        </a:p>
      </dgm:t>
    </dgm:pt>
    <dgm:pt modelId="{71FD75F6-58F9-B642-AD11-997096DDC96E}" type="pres">
      <dgm:prSet presAssocID="{D29333B1-A7C3-3441-985F-E9EBB5F617C0}" presName="Name0" presStyleCnt="0">
        <dgm:presLayoutVars>
          <dgm:dir/>
          <dgm:resizeHandles/>
        </dgm:presLayoutVars>
      </dgm:prSet>
      <dgm:spPr/>
    </dgm:pt>
    <dgm:pt modelId="{627777A0-A098-A146-BD8A-48C2C3166EBD}" type="pres">
      <dgm:prSet presAssocID="{665DE4D1-D77B-4146-A94C-232D1C6C0A51}" presName="compNode" presStyleCnt="0"/>
      <dgm:spPr/>
    </dgm:pt>
    <dgm:pt modelId="{2DBE0A8D-A8C0-2440-AB6D-AA627A1DD508}" type="pres">
      <dgm:prSet presAssocID="{665DE4D1-D77B-4146-A94C-232D1C6C0A51}" presName="dummyConnPt" presStyleCnt="0"/>
      <dgm:spPr/>
    </dgm:pt>
    <dgm:pt modelId="{5C960AAF-C444-FD42-91D8-F40A223870DC}" type="pres">
      <dgm:prSet presAssocID="{665DE4D1-D77B-4146-A94C-232D1C6C0A51}" presName="node" presStyleLbl="node1" presStyleIdx="0" presStyleCnt="9">
        <dgm:presLayoutVars>
          <dgm:bulletEnabled val="1"/>
        </dgm:presLayoutVars>
      </dgm:prSet>
      <dgm:spPr/>
    </dgm:pt>
    <dgm:pt modelId="{AE36BBDC-D5BB-8244-8446-5EED2636021C}" type="pres">
      <dgm:prSet presAssocID="{626026AA-84E6-8F4E-95B9-DB8E54865375}" presName="sibTrans" presStyleLbl="bgSibTrans2D1" presStyleIdx="0" presStyleCnt="8"/>
      <dgm:spPr/>
    </dgm:pt>
    <dgm:pt modelId="{4C61C5BE-FBED-5E42-A691-40507488AD6C}" type="pres">
      <dgm:prSet presAssocID="{B6787811-FF79-8B40-8D84-2C9705238593}" presName="compNode" presStyleCnt="0"/>
      <dgm:spPr/>
    </dgm:pt>
    <dgm:pt modelId="{A495F18C-4502-C542-BD52-E2E355391CF2}" type="pres">
      <dgm:prSet presAssocID="{B6787811-FF79-8B40-8D84-2C9705238593}" presName="dummyConnPt" presStyleCnt="0"/>
      <dgm:spPr/>
    </dgm:pt>
    <dgm:pt modelId="{88123C27-5615-0F48-BCFF-11588A2B4079}" type="pres">
      <dgm:prSet presAssocID="{B6787811-FF79-8B40-8D84-2C9705238593}" presName="node" presStyleLbl="node1" presStyleIdx="1" presStyleCnt="9">
        <dgm:presLayoutVars>
          <dgm:bulletEnabled val="1"/>
        </dgm:presLayoutVars>
      </dgm:prSet>
      <dgm:spPr/>
    </dgm:pt>
    <dgm:pt modelId="{460759E3-19F6-CA4C-8F2A-BFEF76A2ED06}" type="pres">
      <dgm:prSet presAssocID="{00D46622-29AC-C347-B4D8-A32D271B7B0B}" presName="sibTrans" presStyleLbl="bgSibTrans2D1" presStyleIdx="1" presStyleCnt="8"/>
      <dgm:spPr/>
    </dgm:pt>
    <dgm:pt modelId="{13F922F8-E687-7C4A-B344-636FE5C8CBCE}" type="pres">
      <dgm:prSet presAssocID="{87926364-E95A-E44C-8345-B69C4D88E1CE}" presName="compNode" presStyleCnt="0"/>
      <dgm:spPr/>
    </dgm:pt>
    <dgm:pt modelId="{810D8947-3047-EB4A-9205-8E7416F8BB26}" type="pres">
      <dgm:prSet presAssocID="{87926364-E95A-E44C-8345-B69C4D88E1CE}" presName="dummyConnPt" presStyleCnt="0"/>
      <dgm:spPr/>
    </dgm:pt>
    <dgm:pt modelId="{31B4CFC5-1454-8F40-A9EB-E2AD13D5EE4B}" type="pres">
      <dgm:prSet presAssocID="{87926364-E95A-E44C-8345-B69C4D88E1CE}" presName="node" presStyleLbl="node1" presStyleIdx="2" presStyleCnt="9">
        <dgm:presLayoutVars>
          <dgm:bulletEnabled val="1"/>
        </dgm:presLayoutVars>
      </dgm:prSet>
      <dgm:spPr/>
    </dgm:pt>
    <dgm:pt modelId="{E0583464-B09E-964A-B930-EE316DC8A7A2}" type="pres">
      <dgm:prSet presAssocID="{C8478637-5230-F94B-B820-71B75CB8854E}" presName="sibTrans" presStyleLbl="bgSibTrans2D1" presStyleIdx="2" presStyleCnt="8"/>
      <dgm:spPr/>
    </dgm:pt>
    <dgm:pt modelId="{A6A73E00-79F7-994A-9A00-79572B632E97}" type="pres">
      <dgm:prSet presAssocID="{629ECA5E-EB18-9D49-BF96-E8A82FA3BE25}" presName="compNode" presStyleCnt="0"/>
      <dgm:spPr/>
    </dgm:pt>
    <dgm:pt modelId="{C7082B69-E1EF-C446-8A2F-4AC58FBA0FCF}" type="pres">
      <dgm:prSet presAssocID="{629ECA5E-EB18-9D49-BF96-E8A82FA3BE25}" presName="dummyConnPt" presStyleCnt="0"/>
      <dgm:spPr/>
    </dgm:pt>
    <dgm:pt modelId="{01DEA039-4AAC-E246-94C6-56E69072B311}" type="pres">
      <dgm:prSet presAssocID="{629ECA5E-EB18-9D49-BF96-E8A82FA3BE25}" presName="node" presStyleLbl="node1" presStyleIdx="3" presStyleCnt="9">
        <dgm:presLayoutVars>
          <dgm:bulletEnabled val="1"/>
        </dgm:presLayoutVars>
      </dgm:prSet>
      <dgm:spPr/>
    </dgm:pt>
    <dgm:pt modelId="{538607A8-B206-D144-BD9E-B041CD01D9A7}" type="pres">
      <dgm:prSet presAssocID="{9C4F35C1-922B-9048-8647-B0899A186792}" presName="sibTrans" presStyleLbl="bgSibTrans2D1" presStyleIdx="3" presStyleCnt="8"/>
      <dgm:spPr/>
    </dgm:pt>
    <dgm:pt modelId="{F25415A6-385B-3B40-B242-405DCAA83044}" type="pres">
      <dgm:prSet presAssocID="{1AADC1A2-83B7-FF4C-B751-0607DA554EAA}" presName="compNode" presStyleCnt="0"/>
      <dgm:spPr/>
    </dgm:pt>
    <dgm:pt modelId="{CD5127F4-7431-9B4B-AAAC-1DF7576F17A0}" type="pres">
      <dgm:prSet presAssocID="{1AADC1A2-83B7-FF4C-B751-0607DA554EAA}" presName="dummyConnPt" presStyleCnt="0"/>
      <dgm:spPr/>
    </dgm:pt>
    <dgm:pt modelId="{E91561AE-B72F-B446-8C0F-B2AF835D9097}" type="pres">
      <dgm:prSet presAssocID="{1AADC1A2-83B7-FF4C-B751-0607DA554EAA}" presName="node" presStyleLbl="node1" presStyleIdx="4" presStyleCnt="9">
        <dgm:presLayoutVars>
          <dgm:bulletEnabled val="1"/>
        </dgm:presLayoutVars>
      </dgm:prSet>
      <dgm:spPr/>
    </dgm:pt>
    <dgm:pt modelId="{255EF66B-2944-AE42-A7CF-E53B1F039075}" type="pres">
      <dgm:prSet presAssocID="{84C468E3-992A-A146-9EEC-3A8F4204007F}" presName="sibTrans" presStyleLbl="bgSibTrans2D1" presStyleIdx="4" presStyleCnt="8"/>
      <dgm:spPr/>
    </dgm:pt>
    <dgm:pt modelId="{46054BFE-4557-D148-A981-0CC61E9046CC}" type="pres">
      <dgm:prSet presAssocID="{DC25A258-6D0D-2D48-A2DE-F4A3962FD336}" presName="compNode" presStyleCnt="0"/>
      <dgm:spPr/>
    </dgm:pt>
    <dgm:pt modelId="{8C71EBF1-A257-7141-AED0-F51FB9834B15}" type="pres">
      <dgm:prSet presAssocID="{DC25A258-6D0D-2D48-A2DE-F4A3962FD336}" presName="dummyConnPt" presStyleCnt="0"/>
      <dgm:spPr/>
    </dgm:pt>
    <dgm:pt modelId="{64D371C1-B33D-EA46-9545-A16D57314491}" type="pres">
      <dgm:prSet presAssocID="{DC25A258-6D0D-2D48-A2DE-F4A3962FD336}" presName="node" presStyleLbl="node1" presStyleIdx="5" presStyleCnt="9">
        <dgm:presLayoutVars>
          <dgm:bulletEnabled val="1"/>
        </dgm:presLayoutVars>
      </dgm:prSet>
      <dgm:spPr/>
    </dgm:pt>
    <dgm:pt modelId="{AE47C18D-0BEA-984C-A8D0-FD75ED89CC56}" type="pres">
      <dgm:prSet presAssocID="{6B89FEA2-C943-5149-972F-8634C2D231CC}" presName="sibTrans" presStyleLbl="bgSibTrans2D1" presStyleIdx="5" presStyleCnt="8"/>
      <dgm:spPr/>
    </dgm:pt>
    <dgm:pt modelId="{5EEF5F28-4EC5-FC40-91E3-64FFB85DC989}" type="pres">
      <dgm:prSet presAssocID="{9CBAA78C-592F-D24E-9192-7E4A9DC3925E}" presName="compNode" presStyleCnt="0"/>
      <dgm:spPr/>
    </dgm:pt>
    <dgm:pt modelId="{A8BE98DD-8591-854A-8063-1D61B53D919F}" type="pres">
      <dgm:prSet presAssocID="{9CBAA78C-592F-D24E-9192-7E4A9DC3925E}" presName="dummyConnPt" presStyleCnt="0"/>
      <dgm:spPr/>
    </dgm:pt>
    <dgm:pt modelId="{98236FBC-D89E-C441-9E18-E40D725DC02D}" type="pres">
      <dgm:prSet presAssocID="{9CBAA78C-592F-D24E-9192-7E4A9DC3925E}" presName="node" presStyleLbl="node1" presStyleIdx="6" presStyleCnt="9">
        <dgm:presLayoutVars>
          <dgm:bulletEnabled val="1"/>
        </dgm:presLayoutVars>
      </dgm:prSet>
      <dgm:spPr/>
    </dgm:pt>
    <dgm:pt modelId="{4B11F7D0-6B42-734B-BCCF-867415509DD7}" type="pres">
      <dgm:prSet presAssocID="{4D4D9CA1-1C44-0243-933F-D27F1FC5CD39}" presName="sibTrans" presStyleLbl="bgSibTrans2D1" presStyleIdx="6" presStyleCnt="8"/>
      <dgm:spPr/>
    </dgm:pt>
    <dgm:pt modelId="{4F5FAD08-C6FE-6841-86A6-492C682097CD}" type="pres">
      <dgm:prSet presAssocID="{8EC9D89A-C4C3-764F-A9C1-053DEA34A1A9}" presName="compNode" presStyleCnt="0"/>
      <dgm:spPr/>
    </dgm:pt>
    <dgm:pt modelId="{E0696B3E-C910-B749-9FD4-A311A598F5C8}" type="pres">
      <dgm:prSet presAssocID="{8EC9D89A-C4C3-764F-A9C1-053DEA34A1A9}" presName="dummyConnPt" presStyleCnt="0"/>
      <dgm:spPr/>
    </dgm:pt>
    <dgm:pt modelId="{C12E4E3D-A8F3-9D41-878B-C02DC3CA39A0}" type="pres">
      <dgm:prSet presAssocID="{8EC9D89A-C4C3-764F-A9C1-053DEA34A1A9}" presName="node" presStyleLbl="node1" presStyleIdx="7" presStyleCnt="9">
        <dgm:presLayoutVars>
          <dgm:bulletEnabled val="1"/>
        </dgm:presLayoutVars>
      </dgm:prSet>
      <dgm:spPr/>
    </dgm:pt>
    <dgm:pt modelId="{78EB0A39-773A-ED46-84F0-21F20731FAE4}" type="pres">
      <dgm:prSet presAssocID="{AF7E4F1A-7E35-6443-B1AD-028AF27B5748}" presName="sibTrans" presStyleLbl="bgSibTrans2D1" presStyleIdx="7" presStyleCnt="8"/>
      <dgm:spPr/>
    </dgm:pt>
    <dgm:pt modelId="{57135D1E-C80F-504B-BFB7-C54B32E1A029}" type="pres">
      <dgm:prSet presAssocID="{437DCF97-9B7A-5F4E-B31F-235F6B7A79AE}" presName="compNode" presStyleCnt="0"/>
      <dgm:spPr/>
    </dgm:pt>
    <dgm:pt modelId="{AFD4CCDE-3DBE-3A42-871F-817F4932D964}" type="pres">
      <dgm:prSet presAssocID="{437DCF97-9B7A-5F4E-B31F-235F6B7A79AE}" presName="dummyConnPt" presStyleCnt="0"/>
      <dgm:spPr/>
    </dgm:pt>
    <dgm:pt modelId="{7AF12F19-AEBE-2444-93A9-EB219E774573}" type="pres">
      <dgm:prSet presAssocID="{437DCF97-9B7A-5F4E-B31F-235F6B7A79AE}" presName="node" presStyleLbl="node1" presStyleIdx="8" presStyleCnt="9">
        <dgm:presLayoutVars>
          <dgm:bulletEnabled val="1"/>
        </dgm:presLayoutVars>
      </dgm:prSet>
      <dgm:spPr/>
    </dgm:pt>
  </dgm:ptLst>
  <dgm:cxnLst>
    <dgm:cxn modelId="{F3684403-D8CA-1E40-89D8-554AF7324110}" type="presOf" srcId="{4D4D9CA1-1C44-0243-933F-D27F1FC5CD39}" destId="{4B11F7D0-6B42-734B-BCCF-867415509DD7}" srcOrd="0" destOrd="0" presId="urn:microsoft.com/office/officeart/2005/8/layout/bProcess4"/>
    <dgm:cxn modelId="{29E74810-F864-7C45-AE66-98C1D0BF0B0B}" srcId="{D29333B1-A7C3-3441-985F-E9EBB5F617C0}" destId="{DC25A258-6D0D-2D48-A2DE-F4A3962FD336}" srcOrd="5" destOrd="0" parTransId="{E6E28AB5-19C7-3245-8793-71967F2C305C}" sibTransId="{6B89FEA2-C943-5149-972F-8634C2D231CC}"/>
    <dgm:cxn modelId="{D91C2916-A5BD-9842-8CDD-9A0F1750D5AB}" type="presOf" srcId="{C8478637-5230-F94B-B820-71B75CB8854E}" destId="{E0583464-B09E-964A-B930-EE316DC8A7A2}" srcOrd="0" destOrd="0" presId="urn:microsoft.com/office/officeart/2005/8/layout/bProcess4"/>
    <dgm:cxn modelId="{1D20242C-F68F-954C-8117-9D05EB7EE027}" srcId="{D29333B1-A7C3-3441-985F-E9EBB5F617C0}" destId="{437DCF97-9B7A-5F4E-B31F-235F6B7A79AE}" srcOrd="8" destOrd="0" parTransId="{52CC34DB-F6B5-774B-9B5C-2363363B4802}" sibTransId="{955F0076-6A64-3143-9023-C8785E2E5126}"/>
    <dgm:cxn modelId="{7C0B3C33-0F92-E445-B621-F33DD1D922A1}" srcId="{D29333B1-A7C3-3441-985F-E9EBB5F617C0}" destId="{87926364-E95A-E44C-8345-B69C4D88E1CE}" srcOrd="2" destOrd="0" parTransId="{0A761FDA-3501-D741-9FAA-7547F605997B}" sibTransId="{C8478637-5230-F94B-B820-71B75CB8854E}"/>
    <dgm:cxn modelId="{103AF133-E090-7F49-9E29-F209842E7588}" type="presOf" srcId="{1AADC1A2-83B7-FF4C-B751-0607DA554EAA}" destId="{E91561AE-B72F-B446-8C0F-B2AF835D9097}" srcOrd="0" destOrd="0" presId="urn:microsoft.com/office/officeart/2005/8/layout/bProcess4"/>
    <dgm:cxn modelId="{321A7F34-204D-7D4A-9188-196C7DA57F93}" type="presOf" srcId="{B6787811-FF79-8B40-8D84-2C9705238593}" destId="{88123C27-5615-0F48-BCFF-11588A2B4079}" srcOrd="0" destOrd="0" presId="urn:microsoft.com/office/officeart/2005/8/layout/bProcess4"/>
    <dgm:cxn modelId="{CB10B834-6391-8846-A420-9E8DD935BB2A}" srcId="{D29333B1-A7C3-3441-985F-E9EBB5F617C0}" destId="{8EC9D89A-C4C3-764F-A9C1-053DEA34A1A9}" srcOrd="7" destOrd="0" parTransId="{3E9250B9-2D66-8D4C-A075-A5D8F0DDDF3E}" sibTransId="{AF7E4F1A-7E35-6443-B1AD-028AF27B5748}"/>
    <dgm:cxn modelId="{E3A59E38-A4E1-0C4A-A280-3A999ADD9D9F}" type="presOf" srcId="{DC25A258-6D0D-2D48-A2DE-F4A3962FD336}" destId="{64D371C1-B33D-EA46-9545-A16D57314491}" srcOrd="0" destOrd="0" presId="urn:microsoft.com/office/officeart/2005/8/layout/bProcess4"/>
    <dgm:cxn modelId="{2FF4463B-E03E-284E-B86C-38D6A6FDDCBD}" srcId="{D29333B1-A7C3-3441-985F-E9EBB5F617C0}" destId="{629ECA5E-EB18-9D49-BF96-E8A82FA3BE25}" srcOrd="3" destOrd="0" parTransId="{C457781F-88A2-A249-81FF-D6FCE85D98A6}" sibTransId="{9C4F35C1-922B-9048-8647-B0899A186792}"/>
    <dgm:cxn modelId="{D20B1A3D-7D93-2640-989B-DC7478D2D430}" type="presOf" srcId="{AF7E4F1A-7E35-6443-B1AD-028AF27B5748}" destId="{78EB0A39-773A-ED46-84F0-21F20731FAE4}" srcOrd="0" destOrd="0" presId="urn:microsoft.com/office/officeart/2005/8/layout/bProcess4"/>
    <dgm:cxn modelId="{765E373E-D779-0048-B5E7-F02DDD6E26C6}" type="presOf" srcId="{9C4F35C1-922B-9048-8647-B0899A186792}" destId="{538607A8-B206-D144-BD9E-B041CD01D9A7}" srcOrd="0" destOrd="0" presId="urn:microsoft.com/office/officeart/2005/8/layout/bProcess4"/>
    <dgm:cxn modelId="{6493C740-34CC-EA4D-AF24-6C02F611BC4D}" srcId="{D29333B1-A7C3-3441-985F-E9EBB5F617C0}" destId="{9CBAA78C-592F-D24E-9192-7E4A9DC3925E}" srcOrd="6" destOrd="0" parTransId="{EC83733C-565A-D44F-AAD4-22565E02DDA4}" sibTransId="{4D4D9CA1-1C44-0243-933F-D27F1FC5CD39}"/>
    <dgm:cxn modelId="{E8950646-20C9-2A45-8F58-7608E409D00D}" srcId="{D29333B1-A7C3-3441-985F-E9EBB5F617C0}" destId="{665DE4D1-D77B-4146-A94C-232D1C6C0A51}" srcOrd="0" destOrd="0" parTransId="{587A7937-CA89-764A-8662-9F5BD28C9C75}" sibTransId="{626026AA-84E6-8F4E-95B9-DB8E54865375}"/>
    <dgm:cxn modelId="{13C2604E-81DF-D146-8518-AF0B2FCD56DD}" type="presOf" srcId="{626026AA-84E6-8F4E-95B9-DB8E54865375}" destId="{AE36BBDC-D5BB-8244-8446-5EED2636021C}" srcOrd="0" destOrd="0" presId="urn:microsoft.com/office/officeart/2005/8/layout/bProcess4"/>
    <dgm:cxn modelId="{3A237952-8BDC-7540-8523-2DACE41E063F}" type="presOf" srcId="{629ECA5E-EB18-9D49-BF96-E8A82FA3BE25}" destId="{01DEA039-4AAC-E246-94C6-56E69072B311}" srcOrd="0" destOrd="0" presId="urn:microsoft.com/office/officeart/2005/8/layout/bProcess4"/>
    <dgm:cxn modelId="{9B5F288F-5F5D-7F4C-B888-974DC691FF7E}" type="presOf" srcId="{8EC9D89A-C4C3-764F-A9C1-053DEA34A1A9}" destId="{C12E4E3D-A8F3-9D41-878B-C02DC3CA39A0}" srcOrd="0" destOrd="0" presId="urn:microsoft.com/office/officeart/2005/8/layout/bProcess4"/>
    <dgm:cxn modelId="{637BBE93-A10B-0B40-90C3-9D36CA927176}" type="presOf" srcId="{665DE4D1-D77B-4146-A94C-232D1C6C0A51}" destId="{5C960AAF-C444-FD42-91D8-F40A223870DC}" srcOrd="0" destOrd="0" presId="urn:microsoft.com/office/officeart/2005/8/layout/bProcess4"/>
    <dgm:cxn modelId="{EC975395-0213-1243-B30A-78D330D04576}" type="presOf" srcId="{D29333B1-A7C3-3441-985F-E9EBB5F617C0}" destId="{71FD75F6-58F9-B642-AD11-997096DDC96E}" srcOrd="0" destOrd="0" presId="urn:microsoft.com/office/officeart/2005/8/layout/bProcess4"/>
    <dgm:cxn modelId="{682463A0-B860-6D4E-9ED2-234E482FBD60}" type="presOf" srcId="{9CBAA78C-592F-D24E-9192-7E4A9DC3925E}" destId="{98236FBC-D89E-C441-9E18-E40D725DC02D}" srcOrd="0" destOrd="0" presId="urn:microsoft.com/office/officeart/2005/8/layout/bProcess4"/>
    <dgm:cxn modelId="{73F2BAAC-F795-CB4D-80DD-C7C950CAB04D}" type="presOf" srcId="{84C468E3-992A-A146-9EEC-3A8F4204007F}" destId="{255EF66B-2944-AE42-A7CF-E53B1F039075}" srcOrd="0" destOrd="0" presId="urn:microsoft.com/office/officeart/2005/8/layout/bProcess4"/>
    <dgm:cxn modelId="{F2657AB1-1BF4-4C43-B141-46C8B01792F8}" srcId="{D29333B1-A7C3-3441-985F-E9EBB5F617C0}" destId="{1AADC1A2-83B7-FF4C-B751-0607DA554EAA}" srcOrd="4" destOrd="0" parTransId="{A9AF9988-2DD2-2140-8010-BEAF962E2955}" sibTransId="{84C468E3-992A-A146-9EEC-3A8F4204007F}"/>
    <dgm:cxn modelId="{195876C5-169A-574F-A568-D03FE079FDFC}" srcId="{D29333B1-A7C3-3441-985F-E9EBB5F617C0}" destId="{B6787811-FF79-8B40-8D84-2C9705238593}" srcOrd="1" destOrd="0" parTransId="{4AA9D57C-3D6D-E941-89BF-4C6470878EE2}" sibTransId="{00D46622-29AC-C347-B4D8-A32D271B7B0B}"/>
    <dgm:cxn modelId="{190ADECB-1A0C-5147-AE0A-ED44E717779C}" type="presOf" srcId="{6B89FEA2-C943-5149-972F-8634C2D231CC}" destId="{AE47C18D-0BEA-984C-A8D0-FD75ED89CC56}" srcOrd="0" destOrd="0" presId="urn:microsoft.com/office/officeart/2005/8/layout/bProcess4"/>
    <dgm:cxn modelId="{5A2E28D7-9C70-5C4A-AC99-64E950609138}" type="presOf" srcId="{437DCF97-9B7A-5F4E-B31F-235F6B7A79AE}" destId="{7AF12F19-AEBE-2444-93A9-EB219E774573}" srcOrd="0" destOrd="0" presId="urn:microsoft.com/office/officeart/2005/8/layout/bProcess4"/>
    <dgm:cxn modelId="{736E2EF3-528C-D949-955D-B5D8695EDBD0}" type="presOf" srcId="{87926364-E95A-E44C-8345-B69C4D88E1CE}" destId="{31B4CFC5-1454-8F40-A9EB-E2AD13D5EE4B}" srcOrd="0" destOrd="0" presId="urn:microsoft.com/office/officeart/2005/8/layout/bProcess4"/>
    <dgm:cxn modelId="{363417F5-5471-6B4C-B3FB-B2725DC99F19}" type="presOf" srcId="{00D46622-29AC-C347-B4D8-A32D271B7B0B}" destId="{460759E3-19F6-CA4C-8F2A-BFEF76A2ED06}" srcOrd="0" destOrd="0" presId="urn:microsoft.com/office/officeart/2005/8/layout/bProcess4"/>
    <dgm:cxn modelId="{C9E15E71-A1F7-1F42-BCE4-B59E43D87544}" type="presParOf" srcId="{71FD75F6-58F9-B642-AD11-997096DDC96E}" destId="{627777A0-A098-A146-BD8A-48C2C3166EBD}" srcOrd="0" destOrd="0" presId="urn:microsoft.com/office/officeart/2005/8/layout/bProcess4"/>
    <dgm:cxn modelId="{A2C6E983-43D0-704E-AFA3-C56E2E585D42}" type="presParOf" srcId="{627777A0-A098-A146-BD8A-48C2C3166EBD}" destId="{2DBE0A8D-A8C0-2440-AB6D-AA627A1DD508}" srcOrd="0" destOrd="0" presId="urn:microsoft.com/office/officeart/2005/8/layout/bProcess4"/>
    <dgm:cxn modelId="{00542E13-D8E0-7C4A-B04F-D34AE826C442}" type="presParOf" srcId="{627777A0-A098-A146-BD8A-48C2C3166EBD}" destId="{5C960AAF-C444-FD42-91D8-F40A223870DC}" srcOrd="1" destOrd="0" presId="urn:microsoft.com/office/officeart/2005/8/layout/bProcess4"/>
    <dgm:cxn modelId="{496D0D2E-2588-B044-9245-22FD23161DCD}" type="presParOf" srcId="{71FD75F6-58F9-B642-AD11-997096DDC96E}" destId="{AE36BBDC-D5BB-8244-8446-5EED2636021C}" srcOrd="1" destOrd="0" presId="urn:microsoft.com/office/officeart/2005/8/layout/bProcess4"/>
    <dgm:cxn modelId="{BDBE3C2F-9972-7B44-A1F4-61C7A29CE65A}" type="presParOf" srcId="{71FD75F6-58F9-B642-AD11-997096DDC96E}" destId="{4C61C5BE-FBED-5E42-A691-40507488AD6C}" srcOrd="2" destOrd="0" presId="urn:microsoft.com/office/officeart/2005/8/layout/bProcess4"/>
    <dgm:cxn modelId="{0A5EA696-C8C2-1941-9A5F-2E6BE2F2FC8B}" type="presParOf" srcId="{4C61C5BE-FBED-5E42-A691-40507488AD6C}" destId="{A495F18C-4502-C542-BD52-E2E355391CF2}" srcOrd="0" destOrd="0" presId="urn:microsoft.com/office/officeart/2005/8/layout/bProcess4"/>
    <dgm:cxn modelId="{5AAEEC75-B8D6-1B40-B602-D996A72940E7}" type="presParOf" srcId="{4C61C5BE-FBED-5E42-A691-40507488AD6C}" destId="{88123C27-5615-0F48-BCFF-11588A2B4079}" srcOrd="1" destOrd="0" presId="urn:microsoft.com/office/officeart/2005/8/layout/bProcess4"/>
    <dgm:cxn modelId="{E8F02841-0F66-7A41-A54C-27E9792A5715}" type="presParOf" srcId="{71FD75F6-58F9-B642-AD11-997096DDC96E}" destId="{460759E3-19F6-CA4C-8F2A-BFEF76A2ED06}" srcOrd="3" destOrd="0" presId="urn:microsoft.com/office/officeart/2005/8/layout/bProcess4"/>
    <dgm:cxn modelId="{78D3BBA1-9AAF-8C42-805E-FE2460E8BBD4}" type="presParOf" srcId="{71FD75F6-58F9-B642-AD11-997096DDC96E}" destId="{13F922F8-E687-7C4A-B344-636FE5C8CBCE}" srcOrd="4" destOrd="0" presId="urn:microsoft.com/office/officeart/2005/8/layout/bProcess4"/>
    <dgm:cxn modelId="{8E1F7681-B338-424B-A2A2-F8378750E205}" type="presParOf" srcId="{13F922F8-E687-7C4A-B344-636FE5C8CBCE}" destId="{810D8947-3047-EB4A-9205-8E7416F8BB26}" srcOrd="0" destOrd="0" presId="urn:microsoft.com/office/officeart/2005/8/layout/bProcess4"/>
    <dgm:cxn modelId="{9F7746C1-D6C1-5A47-9495-8474F44E74E9}" type="presParOf" srcId="{13F922F8-E687-7C4A-B344-636FE5C8CBCE}" destId="{31B4CFC5-1454-8F40-A9EB-E2AD13D5EE4B}" srcOrd="1" destOrd="0" presId="urn:microsoft.com/office/officeart/2005/8/layout/bProcess4"/>
    <dgm:cxn modelId="{16F488F5-9847-4040-8991-6AE8E3DD4CAE}" type="presParOf" srcId="{71FD75F6-58F9-B642-AD11-997096DDC96E}" destId="{E0583464-B09E-964A-B930-EE316DC8A7A2}" srcOrd="5" destOrd="0" presId="urn:microsoft.com/office/officeart/2005/8/layout/bProcess4"/>
    <dgm:cxn modelId="{9492A92F-EBA5-6647-ACF8-60310A16836E}" type="presParOf" srcId="{71FD75F6-58F9-B642-AD11-997096DDC96E}" destId="{A6A73E00-79F7-994A-9A00-79572B632E97}" srcOrd="6" destOrd="0" presId="urn:microsoft.com/office/officeart/2005/8/layout/bProcess4"/>
    <dgm:cxn modelId="{8AEFE83F-5DB8-2E4F-AE4E-F987016B2BD4}" type="presParOf" srcId="{A6A73E00-79F7-994A-9A00-79572B632E97}" destId="{C7082B69-E1EF-C446-8A2F-4AC58FBA0FCF}" srcOrd="0" destOrd="0" presId="urn:microsoft.com/office/officeart/2005/8/layout/bProcess4"/>
    <dgm:cxn modelId="{3A445576-3C0B-5145-A04C-B9496AA6D012}" type="presParOf" srcId="{A6A73E00-79F7-994A-9A00-79572B632E97}" destId="{01DEA039-4AAC-E246-94C6-56E69072B311}" srcOrd="1" destOrd="0" presId="urn:microsoft.com/office/officeart/2005/8/layout/bProcess4"/>
    <dgm:cxn modelId="{BF22875C-AD45-834A-957B-D1AFBE3B6BB7}" type="presParOf" srcId="{71FD75F6-58F9-B642-AD11-997096DDC96E}" destId="{538607A8-B206-D144-BD9E-B041CD01D9A7}" srcOrd="7" destOrd="0" presId="urn:microsoft.com/office/officeart/2005/8/layout/bProcess4"/>
    <dgm:cxn modelId="{9E9692E8-5237-E644-8344-DEEEB8E31258}" type="presParOf" srcId="{71FD75F6-58F9-B642-AD11-997096DDC96E}" destId="{F25415A6-385B-3B40-B242-405DCAA83044}" srcOrd="8" destOrd="0" presId="urn:microsoft.com/office/officeart/2005/8/layout/bProcess4"/>
    <dgm:cxn modelId="{E3DFBC08-C89A-8548-BF5C-E7855B99E5B1}" type="presParOf" srcId="{F25415A6-385B-3B40-B242-405DCAA83044}" destId="{CD5127F4-7431-9B4B-AAAC-1DF7576F17A0}" srcOrd="0" destOrd="0" presId="urn:microsoft.com/office/officeart/2005/8/layout/bProcess4"/>
    <dgm:cxn modelId="{CB42DDC7-ED56-D14F-A274-889579ADB092}" type="presParOf" srcId="{F25415A6-385B-3B40-B242-405DCAA83044}" destId="{E91561AE-B72F-B446-8C0F-B2AF835D9097}" srcOrd="1" destOrd="0" presId="urn:microsoft.com/office/officeart/2005/8/layout/bProcess4"/>
    <dgm:cxn modelId="{9D9C038D-A187-B244-834F-A9B80730DD90}" type="presParOf" srcId="{71FD75F6-58F9-B642-AD11-997096DDC96E}" destId="{255EF66B-2944-AE42-A7CF-E53B1F039075}" srcOrd="9" destOrd="0" presId="urn:microsoft.com/office/officeart/2005/8/layout/bProcess4"/>
    <dgm:cxn modelId="{AD38572B-F905-0B4F-B566-5519226B4FD5}" type="presParOf" srcId="{71FD75F6-58F9-B642-AD11-997096DDC96E}" destId="{46054BFE-4557-D148-A981-0CC61E9046CC}" srcOrd="10" destOrd="0" presId="urn:microsoft.com/office/officeart/2005/8/layout/bProcess4"/>
    <dgm:cxn modelId="{DE50B1D1-7D8C-CB47-9381-EBF9AC519EF1}" type="presParOf" srcId="{46054BFE-4557-D148-A981-0CC61E9046CC}" destId="{8C71EBF1-A257-7141-AED0-F51FB9834B15}" srcOrd="0" destOrd="0" presId="urn:microsoft.com/office/officeart/2005/8/layout/bProcess4"/>
    <dgm:cxn modelId="{02CC8EC3-DB68-7641-AF2E-95DD8492C9D3}" type="presParOf" srcId="{46054BFE-4557-D148-A981-0CC61E9046CC}" destId="{64D371C1-B33D-EA46-9545-A16D57314491}" srcOrd="1" destOrd="0" presId="urn:microsoft.com/office/officeart/2005/8/layout/bProcess4"/>
    <dgm:cxn modelId="{7B3BA814-432B-A346-B955-993F5C46BEAE}" type="presParOf" srcId="{71FD75F6-58F9-B642-AD11-997096DDC96E}" destId="{AE47C18D-0BEA-984C-A8D0-FD75ED89CC56}" srcOrd="11" destOrd="0" presId="urn:microsoft.com/office/officeart/2005/8/layout/bProcess4"/>
    <dgm:cxn modelId="{2C0C65D5-5583-6E47-B93F-603991EDFFB5}" type="presParOf" srcId="{71FD75F6-58F9-B642-AD11-997096DDC96E}" destId="{5EEF5F28-4EC5-FC40-91E3-64FFB85DC989}" srcOrd="12" destOrd="0" presId="urn:microsoft.com/office/officeart/2005/8/layout/bProcess4"/>
    <dgm:cxn modelId="{45266696-FC7F-0E42-8385-7E5F3F53F8EB}" type="presParOf" srcId="{5EEF5F28-4EC5-FC40-91E3-64FFB85DC989}" destId="{A8BE98DD-8591-854A-8063-1D61B53D919F}" srcOrd="0" destOrd="0" presId="urn:microsoft.com/office/officeart/2005/8/layout/bProcess4"/>
    <dgm:cxn modelId="{5C69DCB0-60EF-5441-BC63-E4F16509E37C}" type="presParOf" srcId="{5EEF5F28-4EC5-FC40-91E3-64FFB85DC989}" destId="{98236FBC-D89E-C441-9E18-E40D725DC02D}" srcOrd="1" destOrd="0" presId="urn:microsoft.com/office/officeart/2005/8/layout/bProcess4"/>
    <dgm:cxn modelId="{4383C2BF-24B5-4A42-91E8-937D0C2094BB}" type="presParOf" srcId="{71FD75F6-58F9-B642-AD11-997096DDC96E}" destId="{4B11F7D0-6B42-734B-BCCF-867415509DD7}" srcOrd="13" destOrd="0" presId="urn:microsoft.com/office/officeart/2005/8/layout/bProcess4"/>
    <dgm:cxn modelId="{44256118-FE10-A149-85A2-207E5C3FB318}" type="presParOf" srcId="{71FD75F6-58F9-B642-AD11-997096DDC96E}" destId="{4F5FAD08-C6FE-6841-86A6-492C682097CD}" srcOrd="14" destOrd="0" presId="urn:microsoft.com/office/officeart/2005/8/layout/bProcess4"/>
    <dgm:cxn modelId="{48A90E94-9BE9-3C4A-9678-673D2F03B69F}" type="presParOf" srcId="{4F5FAD08-C6FE-6841-86A6-492C682097CD}" destId="{E0696B3E-C910-B749-9FD4-A311A598F5C8}" srcOrd="0" destOrd="0" presId="urn:microsoft.com/office/officeart/2005/8/layout/bProcess4"/>
    <dgm:cxn modelId="{CD700076-4407-2540-B812-CAC801BC68A4}" type="presParOf" srcId="{4F5FAD08-C6FE-6841-86A6-492C682097CD}" destId="{C12E4E3D-A8F3-9D41-878B-C02DC3CA39A0}" srcOrd="1" destOrd="0" presId="urn:microsoft.com/office/officeart/2005/8/layout/bProcess4"/>
    <dgm:cxn modelId="{C01F61F8-58BD-E449-8B71-7FFF44E458CA}" type="presParOf" srcId="{71FD75F6-58F9-B642-AD11-997096DDC96E}" destId="{78EB0A39-773A-ED46-84F0-21F20731FAE4}" srcOrd="15" destOrd="0" presId="urn:microsoft.com/office/officeart/2005/8/layout/bProcess4"/>
    <dgm:cxn modelId="{D96D546E-883F-0C4F-8AFD-E7A3C82FDE39}" type="presParOf" srcId="{71FD75F6-58F9-B642-AD11-997096DDC96E}" destId="{57135D1E-C80F-504B-BFB7-C54B32E1A029}" srcOrd="16" destOrd="0" presId="urn:microsoft.com/office/officeart/2005/8/layout/bProcess4"/>
    <dgm:cxn modelId="{D0F3D69B-577E-D346-92FC-FB77078F5C52}" type="presParOf" srcId="{57135D1E-C80F-504B-BFB7-C54B32E1A029}" destId="{AFD4CCDE-3DBE-3A42-871F-817F4932D964}" srcOrd="0" destOrd="0" presId="urn:microsoft.com/office/officeart/2005/8/layout/bProcess4"/>
    <dgm:cxn modelId="{AF68A1EA-D8F9-7541-A153-CC48262BB3E1}" type="presParOf" srcId="{57135D1E-C80F-504B-BFB7-C54B32E1A029}" destId="{7AF12F19-AEBE-2444-93A9-EB219E774573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6F58364-F86F-4939-8530-587348CFB05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AEDB765-8921-4978-9460-E62E55417368}">
      <dgm:prSet/>
      <dgm:spPr/>
      <dgm:t>
        <a:bodyPr/>
        <a:lstStyle/>
        <a:p>
          <a:r>
            <a:rPr lang="en-US" dirty="0"/>
            <a:t>Testing Aspects</a:t>
          </a:r>
        </a:p>
      </dgm:t>
    </dgm:pt>
    <dgm:pt modelId="{E15FD6AB-A111-4050-AAF9-9FB28850916A}" type="parTrans" cxnId="{14C5B4CB-AABE-4CE2-8EB0-3E213397822A}">
      <dgm:prSet/>
      <dgm:spPr/>
      <dgm:t>
        <a:bodyPr/>
        <a:lstStyle/>
        <a:p>
          <a:endParaRPr lang="en-US"/>
        </a:p>
      </dgm:t>
    </dgm:pt>
    <dgm:pt modelId="{5E78FDCB-DA75-433E-B03B-7A74F7124445}" type="sibTrans" cxnId="{14C5B4CB-AABE-4CE2-8EB0-3E213397822A}">
      <dgm:prSet/>
      <dgm:spPr/>
      <dgm:t>
        <a:bodyPr/>
        <a:lstStyle/>
        <a:p>
          <a:endParaRPr lang="en-US"/>
        </a:p>
      </dgm:t>
    </dgm:pt>
    <dgm:pt modelId="{F868C656-51CC-4B92-8CA7-4E568E6A413B}">
      <dgm:prSet/>
      <dgm:spPr/>
      <dgm:t>
        <a:bodyPr/>
        <a:lstStyle/>
        <a:p>
          <a:r>
            <a:rPr lang="en-US" dirty="0"/>
            <a:t>Relevance, completeness, and correctness of answers</a:t>
          </a:r>
        </a:p>
      </dgm:t>
    </dgm:pt>
    <dgm:pt modelId="{3582AA7B-06CD-4A1E-840B-87FA01329212}" type="parTrans" cxnId="{AF88C207-E218-41CC-92A3-464DA1FE2560}">
      <dgm:prSet/>
      <dgm:spPr/>
      <dgm:t>
        <a:bodyPr/>
        <a:lstStyle/>
        <a:p>
          <a:endParaRPr lang="en-US"/>
        </a:p>
      </dgm:t>
    </dgm:pt>
    <dgm:pt modelId="{F33219A3-599E-4AE5-A7DE-02B42190571C}" type="sibTrans" cxnId="{AF88C207-E218-41CC-92A3-464DA1FE2560}">
      <dgm:prSet/>
      <dgm:spPr/>
      <dgm:t>
        <a:bodyPr/>
        <a:lstStyle/>
        <a:p>
          <a:endParaRPr lang="en-US"/>
        </a:p>
      </dgm:t>
    </dgm:pt>
    <dgm:pt modelId="{69AB8D5E-6B45-4D38-8ABB-8BE33303DC1C}">
      <dgm:prSet/>
      <dgm:spPr/>
      <dgm:t>
        <a:bodyPr/>
        <a:lstStyle/>
        <a:p>
          <a:r>
            <a:rPr lang="en-US" dirty="0" err="1"/>
            <a:t>LangSmith</a:t>
          </a:r>
          <a:r>
            <a:rPr lang="en-US" dirty="0"/>
            <a:t> Observability Features</a:t>
          </a:r>
        </a:p>
      </dgm:t>
    </dgm:pt>
    <dgm:pt modelId="{EBF10972-C074-4AA2-BC5A-27109521F16C}" type="parTrans" cxnId="{EADF9F5D-DCD7-4878-A185-E0879821628F}">
      <dgm:prSet/>
      <dgm:spPr/>
      <dgm:t>
        <a:bodyPr/>
        <a:lstStyle/>
        <a:p>
          <a:endParaRPr lang="en-US"/>
        </a:p>
      </dgm:t>
    </dgm:pt>
    <dgm:pt modelId="{F92AD5C6-8EAE-4879-8794-07670B0365D9}" type="sibTrans" cxnId="{EADF9F5D-DCD7-4878-A185-E0879821628F}">
      <dgm:prSet/>
      <dgm:spPr/>
      <dgm:t>
        <a:bodyPr/>
        <a:lstStyle/>
        <a:p>
          <a:endParaRPr lang="en-US"/>
        </a:p>
      </dgm:t>
    </dgm:pt>
    <dgm:pt modelId="{C148EF6C-FD66-4FFF-B4AB-EDBE51975F7C}">
      <dgm:prSet/>
      <dgm:spPr/>
      <dgm:t>
        <a:bodyPr/>
        <a:lstStyle/>
        <a:p>
          <a:r>
            <a:rPr lang="en-US" dirty="0"/>
            <a:t>Logs each step and tool call</a:t>
          </a:r>
        </a:p>
      </dgm:t>
    </dgm:pt>
    <dgm:pt modelId="{78EE7FC9-AB5C-4CE3-9ADC-B360E9FD9505}" type="parTrans" cxnId="{536510BB-0029-4B24-8583-5ABFDA60506E}">
      <dgm:prSet/>
      <dgm:spPr/>
      <dgm:t>
        <a:bodyPr/>
        <a:lstStyle/>
        <a:p>
          <a:endParaRPr lang="en-US"/>
        </a:p>
      </dgm:t>
    </dgm:pt>
    <dgm:pt modelId="{EC04E230-1677-49D2-BBDC-C5BB78005856}" type="sibTrans" cxnId="{536510BB-0029-4B24-8583-5ABFDA60506E}">
      <dgm:prSet/>
      <dgm:spPr/>
      <dgm:t>
        <a:bodyPr/>
        <a:lstStyle/>
        <a:p>
          <a:endParaRPr lang="en-US"/>
        </a:p>
      </dgm:t>
    </dgm:pt>
    <dgm:pt modelId="{480A6B78-2E32-4DB1-BAD2-85236019379E}">
      <dgm:prSet/>
      <dgm:spPr/>
      <dgm:t>
        <a:bodyPr/>
        <a:lstStyle/>
        <a:p>
          <a:r>
            <a:rPr lang="en-US" dirty="0"/>
            <a:t>Helps refine prompts and measure hallucinations</a:t>
          </a:r>
        </a:p>
      </dgm:t>
    </dgm:pt>
    <dgm:pt modelId="{0D803BB7-B710-49AE-8021-A227F38AB9BD}" type="parTrans" cxnId="{3A900FB0-C2B6-4E68-A982-4044A71532CF}">
      <dgm:prSet/>
      <dgm:spPr/>
      <dgm:t>
        <a:bodyPr/>
        <a:lstStyle/>
        <a:p>
          <a:endParaRPr lang="en-US"/>
        </a:p>
      </dgm:t>
    </dgm:pt>
    <dgm:pt modelId="{822FC9EA-6621-46C8-98ED-45692597EF59}" type="sibTrans" cxnId="{3A900FB0-C2B6-4E68-A982-4044A71532CF}">
      <dgm:prSet/>
      <dgm:spPr/>
      <dgm:t>
        <a:bodyPr/>
        <a:lstStyle/>
        <a:p>
          <a:endParaRPr lang="en-US"/>
        </a:p>
      </dgm:t>
    </dgm:pt>
    <dgm:pt modelId="{FDE391F2-B66B-4BDF-9E94-2E2A1B0042E4}">
      <dgm:prSet/>
      <dgm:spPr/>
      <dgm:t>
        <a:bodyPr/>
        <a:lstStyle/>
        <a:p>
          <a:r>
            <a:rPr lang="en-US" dirty="0"/>
            <a:t>Key Challenges</a:t>
          </a:r>
        </a:p>
      </dgm:t>
    </dgm:pt>
    <dgm:pt modelId="{79766519-1ADB-4127-B0D4-F2478D26C0D7}" type="parTrans" cxnId="{B18E97D9-314C-41AA-BE91-A7AFB1480A37}">
      <dgm:prSet/>
      <dgm:spPr/>
      <dgm:t>
        <a:bodyPr/>
        <a:lstStyle/>
        <a:p>
          <a:endParaRPr lang="en-US"/>
        </a:p>
      </dgm:t>
    </dgm:pt>
    <dgm:pt modelId="{CD3214C6-DB74-4EB2-AF5A-096386789745}" type="sibTrans" cxnId="{B18E97D9-314C-41AA-BE91-A7AFB1480A37}">
      <dgm:prSet/>
      <dgm:spPr/>
      <dgm:t>
        <a:bodyPr/>
        <a:lstStyle/>
        <a:p>
          <a:endParaRPr lang="en-US"/>
        </a:p>
      </dgm:t>
    </dgm:pt>
    <dgm:pt modelId="{7E72D1BE-FE8F-4DED-8439-600CC40B59F3}">
      <dgm:prSet/>
      <dgm:spPr/>
      <dgm:t>
        <a:bodyPr/>
        <a:lstStyle/>
        <a:p>
          <a:r>
            <a:rPr lang="en-US" dirty="0"/>
            <a:t>Smaller/quantized models struggle with correct JSON outputs</a:t>
          </a:r>
        </a:p>
      </dgm:t>
    </dgm:pt>
    <dgm:pt modelId="{BDE0F36B-8243-4D26-BE51-0606B69C95F2}" type="parTrans" cxnId="{9BD4A622-540F-400A-AB01-D7F985CEFA5F}">
      <dgm:prSet/>
      <dgm:spPr/>
      <dgm:t>
        <a:bodyPr/>
        <a:lstStyle/>
        <a:p>
          <a:endParaRPr lang="en-US"/>
        </a:p>
      </dgm:t>
    </dgm:pt>
    <dgm:pt modelId="{8CEAB463-59E0-451D-A40B-46E70AE19C36}" type="sibTrans" cxnId="{9BD4A622-540F-400A-AB01-D7F985CEFA5F}">
      <dgm:prSet/>
      <dgm:spPr/>
      <dgm:t>
        <a:bodyPr/>
        <a:lstStyle/>
        <a:p>
          <a:endParaRPr lang="en-US"/>
        </a:p>
      </dgm:t>
    </dgm:pt>
    <dgm:pt modelId="{FBF26AB9-34A4-4507-86A0-6DF891A41A30}">
      <dgm:prSet/>
      <dgm:spPr/>
      <dgm:t>
        <a:bodyPr/>
        <a:lstStyle/>
        <a:p>
          <a:r>
            <a:rPr lang="en-US" dirty="0"/>
            <a:t>Docker and resource constraints for deployment</a:t>
          </a:r>
        </a:p>
      </dgm:t>
    </dgm:pt>
    <dgm:pt modelId="{383AEB55-4AC6-45C8-A932-BC7D92B9F809}" type="parTrans" cxnId="{505A953E-CCB8-4F7B-A6B2-21A04FF8E76A}">
      <dgm:prSet/>
      <dgm:spPr/>
      <dgm:t>
        <a:bodyPr/>
        <a:lstStyle/>
        <a:p>
          <a:endParaRPr lang="en-US"/>
        </a:p>
      </dgm:t>
    </dgm:pt>
    <dgm:pt modelId="{F5321A0A-16AA-4027-87E9-B8BAB151F352}" type="sibTrans" cxnId="{505A953E-CCB8-4F7B-A6B2-21A04FF8E76A}">
      <dgm:prSet/>
      <dgm:spPr/>
      <dgm:t>
        <a:bodyPr/>
        <a:lstStyle/>
        <a:p>
          <a:endParaRPr lang="en-US"/>
        </a:p>
      </dgm:t>
    </dgm:pt>
    <dgm:pt modelId="{CEDE456C-DD02-4FF1-8E8F-BD8250071AFF}" type="pres">
      <dgm:prSet presAssocID="{86F58364-F86F-4939-8530-587348CFB051}" presName="linear" presStyleCnt="0">
        <dgm:presLayoutVars>
          <dgm:animLvl val="lvl"/>
          <dgm:resizeHandles val="exact"/>
        </dgm:presLayoutVars>
      </dgm:prSet>
      <dgm:spPr/>
    </dgm:pt>
    <dgm:pt modelId="{1769C5D4-65AE-4FAE-93D5-10A7354EC546}" type="pres">
      <dgm:prSet presAssocID="{CAEDB765-8921-4978-9460-E62E5541736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81128D3-5F77-42F5-ACCA-A4CD409C4B33}" type="pres">
      <dgm:prSet presAssocID="{CAEDB765-8921-4978-9460-E62E55417368}" presName="childText" presStyleLbl="revTx" presStyleIdx="0" presStyleCnt="3">
        <dgm:presLayoutVars>
          <dgm:bulletEnabled val="1"/>
        </dgm:presLayoutVars>
      </dgm:prSet>
      <dgm:spPr/>
    </dgm:pt>
    <dgm:pt modelId="{AC000E4F-0BBE-4CC8-811B-74028756AA50}" type="pres">
      <dgm:prSet presAssocID="{69AB8D5E-6B45-4D38-8ABB-8BE33303DC1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5FB8821-34E2-4A75-88AF-EADF9D7FF52B}" type="pres">
      <dgm:prSet presAssocID="{69AB8D5E-6B45-4D38-8ABB-8BE33303DC1C}" presName="childText" presStyleLbl="revTx" presStyleIdx="1" presStyleCnt="3">
        <dgm:presLayoutVars>
          <dgm:bulletEnabled val="1"/>
        </dgm:presLayoutVars>
      </dgm:prSet>
      <dgm:spPr/>
    </dgm:pt>
    <dgm:pt modelId="{AFB4117B-8046-44E0-86C7-12777B573537}" type="pres">
      <dgm:prSet presAssocID="{FDE391F2-B66B-4BDF-9E94-2E2A1B0042E4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81094E0-E295-4F84-AAB4-FAFAF30CBAC0}" type="pres">
      <dgm:prSet presAssocID="{FDE391F2-B66B-4BDF-9E94-2E2A1B0042E4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AF88C207-E218-41CC-92A3-464DA1FE2560}" srcId="{CAEDB765-8921-4978-9460-E62E55417368}" destId="{F868C656-51CC-4B92-8CA7-4E568E6A413B}" srcOrd="0" destOrd="0" parTransId="{3582AA7B-06CD-4A1E-840B-87FA01329212}" sibTransId="{F33219A3-599E-4AE5-A7DE-02B42190571C}"/>
    <dgm:cxn modelId="{51F8860B-4475-40E1-B6B0-325BE5BC8CEA}" type="presOf" srcId="{CAEDB765-8921-4978-9460-E62E55417368}" destId="{1769C5D4-65AE-4FAE-93D5-10A7354EC546}" srcOrd="0" destOrd="0" presId="urn:microsoft.com/office/officeart/2005/8/layout/vList2"/>
    <dgm:cxn modelId="{B4FBFD15-EF2D-4589-B463-38ED43901E29}" type="presOf" srcId="{FBF26AB9-34A4-4507-86A0-6DF891A41A30}" destId="{A81094E0-E295-4F84-AAB4-FAFAF30CBAC0}" srcOrd="0" destOrd="1" presId="urn:microsoft.com/office/officeart/2005/8/layout/vList2"/>
    <dgm:cxn modelId="{8093A321-C56C-43C6-A029-B2618B700049}" type="presOf" srcId="{69AB8D5E-6B45-4D38-8ABB-8BE33303DC1C}" destId="{AC000E4F-0BBE-4CC8-811B-74028756AA50}" srcOrd="0" destOrd="0" presId="urn:microsoft.com/office/officeart/2005/8/layout/vList2"/>
    <dgm:cxn modelId="{9BD4A622-540F-400A-AB01-D7F985CEFA5F}" srcId="{FDE391F2-B66B-4BDF-9E94-2E2A1B0042E4}" destId="{7E72D1BE-FE8F-4DED-8439-600CC40B59F3}" srcOrd="0" destOrd="0" parTransId="{BDE0F36B-8243-4D26-BE51-0606B69C95F2}" sibTransId="{8CEAB463-59E0-451D-A40B-46E70AE19C36}"/>
    <dgm:cxn modelId="{505A953E-CCB8-4F7B-A6B2-21A04FF8E76A}" srcId="{FDE391F2-B66B-4BDF-9E94-2E2A1B0042E4}" destId="{FBF26AB9-34A4-4507-86A0-6DF891A41A30}" srcOrd="1" destOrd="0" parTransId="{383AEB55-4AC6-45C8-A932-BC7D92B9F809}" sibTransId="{F5321A0A-16AA-4027-87E9-B8BAB151F352}"/>
    <dgm:cxn modelId="{EADF9F5D-DCD7-4878-A185-E0879821628F}" srcId="{86F58364-F86F-4939-8530-587348CFB051}" destId="{69AB8D5E-6B45-4D38-8ABB-8BE33303DC1C}" srcOrd="1" destOrd="0" parTransId="{EBF10972-C074-4AA2-BC5A-27109521F16C}" sibTransId="{F92AD5C6-8EAE-4879-8794-07670B0365D9}"/>
    <dgm:cxn modelId="{79CC277E-68AF-4B38-8041-D30E5804EE5A}" type="presOf" srcId="{F868C656-51CC-4B92-8CA7-4E568E6A413B}" destId="{681128D3-5F77-42F5-ACCA-A4CD409C4B33}" srcOrd="0" destOrd="0" presId="urn:microsoft.com/office/officeart/2005/8/layout/vList2"/>
    <dgm:cxn modelId="{1A44D4A1-F0E3-449A-B088-F7920960DC9A}" type="presOf" srcId="{FDE391F2-B66B-4BDF-9E94-2E2A1B0042E4}" destId="{AFB4117B-8046-44E0-86C7-12777B573537}" srcOrd="0" destOrd="0" presId="urn:microsoft.com/office/officeart/2005/8/layout/vList2"/>
    <dgm:cxn modelId="{3B2078A4-877E-475F-92E7-A6B4EE13276D}" type="presOf" srcId="{7E72D1BE-FE8F-4DED-8439-600CC40B59F3}" destId="{A81094E0-E295-4F84-AAB4-FAFAF30CBAC0}" srcOrd="0" destOrd="0" presId="urn:microsoft.com/office/officeart/2005/8/layout/vList2"/>
    <dgm:cxn modelId="{3A900FB0-C2B6-4E68-A982-4044A71532CF}" srcId="{69AB8D5E-6B45-4D38-8ABB-8BE33303DC1C}" destId="{480A6B78-2E32-4DB1-BAD2-85236019379E}" srcOrd="1" destOrd="0" parTransId="{0D803BB7-B710-49AE-8021-A227F38AB9BD}" sibTransId="{822FC9EA-6621-46C8-98ED-45692597EF59}"/>
    <dgm:cxn modelId="{536510BB-0029-4B24-8583-5ABFDA60506E}" srcId="{69AB8D5E-6B45-4D38-8ABB-8BE33303DC1C}" destId="{C148EF6C-FD66-4FFF-B4AB-EDBE51975F7C}" srcOrd="0" destOrd="0" parTransId="{78EE7FC9-AB5C-4CE3-9ADC-B360E9FD9505}" sibTransId="{EC04E230-1677-49D2-BBDC-C5BB78005856}"/>
    <dgm:cxn modelId="{14C5B4CB-AABE-4CE2-8EB0-3E213397822A}" srcId="{86F58364-F86F-4939-8530-587348CFB051}" destId="{CAEDB765-8921-4978-9460-E62E55417368}" srcOrd="0" destOrd="0" parTransId="{E15FD6AB-A111-4050-AAF9-9FB28850916A}" sibTransId="{5E78FDCB-DA75-433E-B03B-7A74F7124445}"/>
    <dgm:cxn modelId="{FFFFD7D5-9E53-4E41-B2E2-AC32CCBBA695}" type="presOf" srcId="{86F58364-F86F-4939-8530-587348CFB051}" destId="{CEDE456C-DD02-4FF1-8E8F-BD8250071AFF}" srcOrd="0" destOrd="0" presId="urn:microsoft.com/office/officeart/2005/8/layout/vList2"/>
    <dgm:cxn modelId="{B18E97D9-314C-41AA-BE91-A7AFB1480A37}" srcId="{86F58364-F86F-4939-8530-587348CFB051}" destId="{FDE391F2-B66B-4BDF-9E94-2E2A1B0042E4}" srcOrd="2" destOrd="0" parTransId="{79766519-1ADB-4127-B0D4-F2478D26C0D7}" sibTransId="{CD3214C6-DB74-4EB2-AF5A-096386789745}"/>
    <dgm:cxn modelId="{979424DC-6383-4253-AA4F-AA1C5A7CBD24}" type="presOf" srcId="{C148EF6C-FD66-4FFF-B4AB-EDBE51975F7C}" destId="{65FB8821-34E2-4A75-88AF-EADF9D7FF52B}" srcOrd="0" destOrd="0" presId="urn:microsoft.com/office/officeart/2005/8/layout/vList2"/>
    <dgm:cxn modelId="{61B4CCE7-50FD-46B4-AB48-EA5B220A4B3E}" type="presOf" srcId="{480A6B78-2E32-4DB1-BAD2-85236019379E}" destId="{65FB8821-34E2-4A75-88AF-EADF9D7FF52B}" srcOrd="0" destOrd="1" presId="urn:microsoft.com/office/officeart/2005/8/layout/vList2"/>
    <dgm:cxn modelId="{432B9436-FDC0-4175-930F-F28B033B5B6C}" type="presParOf" srcId="{CEDE456C-DD02-4FF1-8E8F-BD8250071AFF}" destId="{1769C5D4-65AE-4FAE-93D5-10A7354EC546}" srcOrd="0" destOrd="0" presId="urn:microsoft.com/office/officeart/2005/8/layout/vList2"/>
    <dgm:cxn modelId="{D11D8056-D054-451A-A2DE-FFC3663F4008}" type="presParOf" srcId="{CEDE456C-DD02-4FF1-8E8F-BD8250071AFF}" destId="{681128D3-5F77-42F5-ACCA-A4CD409C4B33}" srcOrd="1" destOrd="0" presId="urn:microsoft.com/office/officeart/2005/8/layout/vList2"/>
    <dgm:cxn modelId="{242CCF5F-128D-4F7F-BE0F-12089278E053}" type="presParOf" srcId="{CEDE456C-DD02-4FF1-8E8F-BD8250071AFF}" destId="{AC000E4F-0BBE-4CC8-811B-74028756AA50}" srcOrd="2" destOrd="0" presId="urn:microsoft.com/office/officeart/2005/8/layout/vList2"/>
    <dgm:cxn modelId="{74D5FE8B-B523-4BD8-91ED-200C07EDBD9B}" type="presParOf" srcId="{CEDE456C-DD02-4FF1-8E8F-BD8250071AFF}" destId="{65FB8821-34E2-4A75-88AF-EADF9D7FF52B}" srcOrd="3" destOrd="0" presId="urn:microsoft.com/office/officeart/2005/8/layout/vList2"/>
    <dgm:cxn modelId="{E98395DA-2E82-46DC-A23D-E0243DD93467}" type="presParOf" srcId="{CEDE456C-DD02-4FF1-8E8F-BD8250071AFF}" destId="{AFB4117B-8046-44E0-86C7-12777B573537}" srcOrd="4" destOrd="0" presId="urn:microsoft.com/office/officeart/2005/8/layout/vList2"/>
    <dgm:cxn modelId="{281711D2-D1A1-4981-8EB6-310349393DC6}" type="presParOf" srcId="{CEDE456C-DD02-4FF1-8E8F-BD8250071AFF}" destId="{A81094E0-E295-4F84-AAB4-FAFAF30CBAC0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97DBADF-4AEF-4F59-AB7D-EEC69721F79D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DBCAEF-8BF5-4E6D-A3CC-D0BFFE65A4CA}">
      <dgm:prSet/>
      <dgm:spPr/>
      <dgm:t>
        <a:bodyPr/>
        <a:lstStyle/>
        <a:p>
          <a:r>
            <a:rPr lang="en-US"/>
            <a:t>Achievements</a:t>
          </a:r>
        </a:p>
      </dgm:t>
    </dgm:pt>
    <dgm:pt modelId="{462CCD30-AA2D-43D0-B673-D9BBC2D57690}" type="parTrans" cxnId="{6563B548-AB53-4161-AABB-3E49324D13FF}">
      <dgm:prSet/>
      <dgm:spPr/>
      <dgm:t>
        <a:bodyPr/>
        <a:lstStyle/>
        <a:p>
          <a:endParaRPr lang="en-US"/>
        </a:p>
      </dgm:t>
    </dgm:pt>
    <dgm:pt modelId="{0CAB6647-DABF-45B2-887F-59E750667060}" type="sibTrans" cxnId="{6563B548-AB53-4161-AABB-3E49324D13FF}">
      <dgm:prSet/>
      <dgm:spPr/>
      <dgm:t>
        <a:bodyPr/>
        <a:lstStyle/>
        <a:p>
          <a:endParaRPr lang="en-US"/>
        </a:p>
      </dgm:t>
    </dgm:pt>
    <dgm:pt modelId="{C6D2169B-A414-4589-A569-1E76512B6E25}">
      <dgm:prSet/>
      <dgm:spPr/>
      <dgm:t>
        <a:bodyPr/>
        <a:lstStyle/>
        <a:p>
          <a:r>
            <a:rPr lang="en-US"/>
            <a:t>Agentic RAG with dynamic memory and advanced tool usage</a:t>
          </a:r>
        </a:p>
      </dgm:t>
    </dgm:pt>
    <dgm:pt modelId="{436FCDCA-E1D5-42F3-862A-E2AE5B5CE5F0}" type="parTrans" cxnId="{357D9BA1-77F7-4C63-8CE0-8EC340986D26}">
      <dgm:prSet/>
      <dgm:spPr/>
      <dgm:t>
        <a:bodyPr/>
        <a:lstStyle/>
        <a:p>
          <a:endParaRPr lang="en-US"/>
        </a:p>
      </dgm:t>
    </dgm:pt>
    <dgm:pt modelId="{67711502-D857-47E2-B0FA-86AB6E6B96D9}" type="sibTrans" cxnId="{357D9BA1-77F7-4C63-8CE0-8EC340986D26}">
      <dgm:prSet/>
      <dgm:spPr/>
      <dgm:t>
        <a:bodyPr/>
        <a:lstStyle/>
        <a:p>
          <a:endParaRPr lang="en-US"/>
        </a:p>
      </dgm:t>
    </dgm:pt>
    <dgm:pt modelId="{607B2ECC-9FAD-4015-AE4F-B17C240CC394}">
      <dgm:prSet/>
      <dgm:spPr/>
      <dgm:t>
        <a:bodyPr/>
        <a:lstStyle/>
        <a:p>
          <a:r>
            <a:rPr lang="en-US"/>
            <a:t>Education-focused features including MCQ retrieval and quiz checks</a:t>
          </a:r>
        </a:p>
      </dgm:t>
    </dgm:pt>
    <dgm:pt modelId="{3FAD8837-D6CB-4E4A-891F-7E0EB7F5014D}" type="parTrans" cxnId="{1B16E7A4-DB8E-435D-8FE7-98D7D9A4D872}">
      <dgm:prSet/>
      <dgm:spPr/>
      <dgm:t>
        <a:bodyPr/>
        <a:lstStyle/>
        <a:p>
          <a:endParaRPr lang="en-US"/>
        </a:p>
      </dgm:t>
    </dgm:pt>
    <dgm:pt modelId="{E2F91058-0814-427E-9AFB-552D4628CC66}" type="sibTrans" cxnId="{1B16E7A4-DB8E-435D-8FE7-98D7D9A4D872}">
      <dgm:prSet/>
      <dgm:spPr/>
      <dgm:t>
        <a:bodyPr/>
        <a:lstStyle/>
        <a:p>
          <a:endParaRPr lang="en-US"/>
        </a:p>
      </dgm:t>
    </dgm:pt>
    <dgm:pt modelId="{C434F3F2-479D-4719-80D9-211362617DDF}">
      <dgm:prSet/>
      <dgm:spPr/>
      <dgm:t>
        <a:bodyPr/>
        <a:lstStyle/>
        <a:p>
          <a:r>
            <a:rPr lang="en-US"/>
            <a:t>Future Enhancements</a:t>
          </a:r>
        </a:p>
      </dgm:t>
    </dgm:pt>
    <dgm:pt modelId="{AABD7972-07DE-4F61-8F1C-979CA7797E7D}" type="parTrans" cxnId="{D4D83BDF-9841-49A5-BC49-7F30540E1858}">
      <dgm:prSet/>
      <dgm:spPr/>
      <dgm:t>
        <a:bodyPr/>
        <a:lstStyle/>
        <a:p>
          <a:endParaRPr lang="en-US"/>
        </a:p>
      </dgm:t>
    </dgm:pt>
    <dgm:pt modelId="{CD750188-EFDA-4EF0-AEB3-8D308029B615}" type="sibTrans" cxnId="{D4D83BDF-9841-49A5-BC49-7F30540E1858}">
      <dgm:prSet/>
      <dgm:spPr/>
      <dgm:t>
        <a:bodyPr/>
        <a:lstStyle/>
        <a:p>
          <a:endParaRPr lang="en-US"/>
        </a:p>
      </dgm:t>
    </dgm:pt>
    <dgm:pt modelId="{0F9E202C-45CD-47D2-881E-3E547C5B461C}">
      <dgm:prSet/>
      <dgm:spPr/>
      <dgm:t>
        <a:bodyPr/>
        <a:lstStyle/>
        <a:p>
          <a:r>
            <a:rPr lang="en-US" dirty="0"/>
            <a:t>Domain-specific fine-tuning</a:t>
          </a:r>
        </a:p>
      </dgm:t>
    </dgm:pt>
    <dgm:pt modelId="{57379BF9-378F-4C18-B281-6A27231EFBCE}" type="parTrans" cxnId="{DDA7DDEF-B532-4EEC-9FDB-07E8AB19193A}">
      <dgm:prSet/>
      <dgm:spPr/>
      <dgm:t>
        <a:bodyPr/>
        <a:lstStyle/>
        <a:p>
          <a:endParaRPr lang="en-US"/>
        </a:p>
      </dgm:t>
    </dgm:pt>
    <dgm:pt modelId="{660508D3-3AEA-4FB9-9ECD-28C08AB5E8C1}" type="sibTrans" cxnId="{DDA7DDEF-B532-4EEC-9FDB-07E8AB19193A}">
      <dgm:prSet/>
      <dgm:spPr/>
      <dgm:t>
        <a:bodyPr/>
        <a:lstStyle/>
        <a:p>
          <a:endParaRPr lang="en-US"/>
        </a:p>
      </dgm:t>
    </dgm:pt>
    <dgm:pt modelId="{AF8A0C45-7CEC-1041-AA02-8DCB9570977B}">
      <dgm:prSet/>
      <dgm:spPr/>
      <dgm:t>
        <a:bodyPr/>
        <a:lstStyle/>
        <a:p>
          <a:r>
            <a:rPr lang="en-US" dirty="0"/>
            <a:t>Quantization to reduce resource requirement</a:t>
          </a:r>
        </a:p>
      </dgm:t>
    </dgm:pt>
    <dgm:pt modelId="{33DC19B0-B741-C34E-B6BD-E8AC5A6A9203}" type="parTrans" cxnId="{5A13EEF0-1BC2-3A4B-845C-149B72DD290D}">
      <dgm:prSet/>
      <dgm:spPr/>
      <dgm:t>
        <a:bodyPr/>
        <a:lstStyle/>
        <a:p>
          <a:endParaRPr lang="en-US"/>
        </a:p>
      </dgm:t>
    </dgm:pt>
    <dgm:pt modelId="{062C692A-EA80-F54C-ACD9-E7C09929C2AD}" type="sibTrans" cxnId="{5A13EEF0-1BC2-3A4B-845C-149B72DD290D}">
      <dgm:prSet/>
      <dgm:spPr/>
      <dgm:t>
        <a:bodyPr/>
        <a:lstStyle/>
        <a:p>
          <a:endParaRPr lang="en-US"/>
        </a:p>
      </dgm:t>
    </dgm:pt>
    <dgm:pt modelId="{0FBCE32E-8E93-40CC-AB0B-1F74A4D8647A}" type="pres">
      <dgm:prSet presAssocID="{A97DBADF-4AEF-4F59-AB7D-EEC69721F79D}" presName="linear" presStyleCnt="0">
        <dgm:presLayoutVars>
          <dgm:dir/>
          <dgm:animLvl val="lvl"/>
          <dgm:resizeHandles val="exact"/>
        </dgm:presLayoutVars>
      </dgm:prSet>
      <dgm:spPr/>
    </dgm:pt>
    <dgm:pt modelId="{F70DABDA-8731-4F1A-88AB-172E1892D01A}" type="pres">
      <dgm:prSet presAssocID="{66DBCAEF-8BF5-4E6D-A3CC-D0BFFE65A4CA}" presName="parentLin" presStyleCnt="0"/>
      <dgm:spPr/>
    </dgm:pt>
    <dgm:pt modelId="{29F5F25D-FB8B-4728-BAED-F09DBB6DAEB5}" type="pres">
      <dgm:prSet presAssocID="{66DBCAEF-8BF5-4E6D-A3CC-D0BFFE65A4CA}" presName="parentLeftMargin" presStyleLbl="node1" presStyleIdx="0" presStyleCnt="2"/>
      <dgm:spPr/>
    </dgm:pt>
    <dgm:pt modelId="{CD55ABEF-FCC0-4441-BCF3-8E8D2B002C52}" type="pres">
      <dgm:prSet presAssocID="{66DBCAEF-8BF5-4E6D-A3CC-D0BFFE65A4C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2947D36-DBAC-44E2-984D-ACA9E1E61256}" type="pres">
      <dgm:prSet presAssocID="{66DBCAEF-8BF5-4E6D-A3CC-D0BFFE65A4CA}" presName="negativeSpace" presStyleCnt="0"/>
      <dgm:spPr/>
    </dgm:pt>
    <dgm:pt modelId="{4D177E08-4222-4D29-8024-18399944DED8}" type="pres">
      <dgm:prSet presAssocID="{66DBCAEF-8BF5-4E6D-A3CC-D0BFFE65A4CA}" presName="childText" presStyleLbl="conFgAcc1" presStyleIdx="0" presStyleCnt="2">
        <dgm:presLayoutVars>
          <dgm:bulletEnabled val="1"/>
        </dgm:presLayoutVars>
      </dgm:prSet>
      <dgm:spPr/>
    </dgm:pt>
    <dgm:pt modelId="{5FD79545-F4D6-4950-80E4-D9CE9DF32F14}" type="pres">
      <dgm:prSet presAssocID="{0CAB6647-DABF-45B2-887F-59E750667060}" presName="spaceBetweenRectangles" presStyleCnt="0"/>
      <dgm:spPr/>
    </dgm:pt>
    <dgm:pt modelId="{26A40BD8-7867-48B3-B837-F095CFFAABF4}" type="pres">
      <dgm:prSet presAssocID="{C434F3F2-479D-4719-80D9-211362617DDF}" presName="parentLin" presStyleCnt="0"/>
      <dgm:spPr/>
    </dgm:pt>
    <dgm:pt modelId="{E7934D65-6C9E-44A8-8DE8-827E501247C9}" type="pres">
      <dgm:prSet presAssocID="{C434F3F2-479D-4719-80D9-211362617DDF}" presName="parentLeftMargin" presStyleLbl="node1" presStyleIdx="0" presStyleCnt="2"/>
      <dgm:spPr/>
    </dgm:pt>
    <dgm:pt modelId="{DA6E6787-EC1D-4A09-85FE-E77F66517E8A}" type="pres">
      <dgm:prSet presAssocID="{C434F3F2-479D-4719-80D9-211362617DD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E368189-DF3C-4605-AE2F-328DD522D3D0}" type="pres">
      <dgm:prSet presAssocID="{C434F3F2-479D-4719-80D9-211362617DDF}" presName="negativeSpace" presStyleCnt="0"/>
      <dgm:spPr/>
    </dgm:pt>
    <dgm:pt modelId="{B593A5D4-1C1C-4E35-82F8-6EB80D475309}" type="pres">
      <dgm:prSet presAssocID="{C434F3F2-479D-4719-80D9-211362617DDF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29C2FF37-CB0B-47C3-925D-A52D5C9F0C8B}" type="presOf" srcId="{C6D2169B-A414-4589-A569-1E76512B6E25}" destId="{4D177E08-4222-4D29-8024-18399944DED8}" srcOrd="0" destOrd="0" presId="urn:microsoft.com/office/officeart/2005/8/layout/list1"/>
    <dgm:cxn modelId="{C70EAB42-C3E7-4E1F-A6B3-4520C1FC6ACE}" type="presOf" srcId="{C434F3F2-479D-4719-80D9-211362617DDF}" destId="{E7934D65-6C9E-44A8-8DE8-827E501247C9}" srcOrd="0" destOrd="0" presId="urn:microsoft.com/office/officeart/2005/8/layout/list1"/>
    <dgm:cxn modelId="{6563B548-AB53-4161-AABB-3E49324D13FF}" srcId="{A97DBADF-4AEF-4F59-AB7D-EEC69721F79D}" destId="{66DBCAEF-8BF5-4E6D-A3CC-D0BFFE65A4CA}" srcOrd="0" destOrd="0" parTransId="{462CCD30-AA2D-43D0-B673-D9BBC2D57690}" sibTransId="{0CAB6647-DABF-45B2-887F-59E750667060}"/>
    <dgm:cxn modelId="{C1D3B160-FC0F-4E46-B4DF-3ECFC1D3CEA9}" type="presOf" srcId="{66DBCAEF-8BF5-4E6D-A3CC-D0BFFE65A4CA}" destId="{29F5F25D-FB8B-4728-BAED-F09DBB6DAEB5}" srcOrd="0" destOrd="0" presId="urn:microsoft.com/office/officeart/2005/8/layout/list1"/>
    <dgm:cxn modelId="{D67EF26B-E7E7-1C45-90B5-7CFEBB29FBDE}" type="presOf" srcId="{AF8A0C45-7CEC-1041-AA02-8DCB9570977B}" destId="{B593A5D4-1C1C-4E35-82F8-6EB80D475309}" srcOrd="0" destOrd="1" presId="urn:microsoft.com/office/officeart/2005/8/layout/list1"/>
    <dgm:cxn modelId="{016B477B-B7FB-4053-9F9F-964BDDF05CE9}" type="presOf" srcId="{A97DBADF-4AEF-4F59-AB7D-EEC69721F79D}" destId="{0FBCE32E-8E93-40CC-AB0B-1F74A4D8647A}" srcOrd="0" destOrd="0" presId="urn:microsoft.com/office/officeart/2005/8/layout/list1"/>
    <dgm:cxn modelId="{FA8D758C-DFB1-42F1-9B9F-4FA37F9629E1}" type="presOf" srcId="{66DBCAEF-8BF5-4E6D-A3CC-D0BFFE65A4CA}" destId="{CD55ABEF-FCC0-4441-BCF3-8E8D2B002C52}" srcOrd="1" destOrd="0" presId="urn:microsoft.com/office/officeart/2005/8/layout/list1"/>
    <dgm:cxn modelId="{357D9BA1-77F7-4C63-8CE0-8EC340986D26}" srcId="{66DBCAEF-8BF5-4E6D-A3CC-D0BFFE65A4CA}" destId="{C6D2169B-A414-4589-A569-1E76512B6E25}" srcOrd="0" destOrd="0" parTransId="{436FCDCA-E1D5-42F3-862A-E2AE5B5CE5F0}" sibTransId="{67711502-D857-47E2-B0FA-86AB6E6B96D9}"/>
    <dgm:cxn modelId="{1B16E7A4-DB8E-435D-8FE7-98D7D9A4D872}" srcId="{66DBCAEF-8BF5-4E6D-A3CC-D0BFFE65A4CA}" destId="{607B2ECC-9FAD-4015-AE4F-B17C240CC394}" srcOrd="1" destOrd="0" parTransId="{3FAD8837-D6CB-4E4A-891F-7E0EB7F5014D}" sibTransId="{E2F91058-0814-427E-9AFB-552D4628CC66}"/>
    <dgm:cxn modelId="{9A4AEBDD-917F-4F18-95D3-8CCBF069B526}" type="presOf" srcId="{0F9E202C-45CD-47D2-881E-3E547C5B461C}" destId="{B593A5D4-1C1C-4E35-82F8-6EB80D475309}" srcOrd="0" destOrd="0" presId="urn:microsoft.com/office/officeart/2005/8/layout/list1"/>
    <dgm:cxn modelId="{D4D83BDF-9841-49A5-BC49-7F30540E1858}" srcId="{A97DBADF-4AEF-4F59-AB7D-EEC69721F79D}" destId="{C434F3F2-479D-4719-80D9-211362617DDF}" srcOrd="1" destOrd="0" parTransId="{AABD7972-07DE-4F61-8F1C-979CA7797E7D}" sibTransId="{CD750188-EFDA-4EF0-AEB3-8D308029B615}"/>
    <dgm:cxn modelId="{62EA5CE4-EF59-4E9A-9A25-5603E135A1A0}" type="presOf" srcId="{C434F3F2-479D-4719-80D9-211362617DDF}" destId="{DA6E6787-EC1D-4A09-85FE-E77F66517E8A}" srcOrd="1" destOrd="0" presId="urn:microsoft.com/office/officeart/2005/8/layout/list1"/>
    <dgm:cxn modelId="{DDA7DDEF-B532-4EEC-9FDB-07E8AB19193A}" srcId="{C434F3F2-479D-4719-80D9-211362617DDF}" destId="{0F9E202C-45CD-47D2-881E-3E547C5B461C}" srcOrd="0" destOrd="0" parTransId="{57379BF9-378F-4C18-B281-6A27231EFBCE}" sibTransId="{660508D3-3AEA-4FB9-9ECD-28C08AB5E8C1}"/>
    <dgm:cxn modelId="{5A13EEF0-1BC2-3A4B-845C-149B72DD290D}" srcId="{C434F3F2-479D-4719-80D9-211362617DDF}" destId="{AF8A0C45-7CEC-1041-AA02-8DCB9570977B}" srcOrd="1" destOrd="0" parTransId="{33DC19B0-B741-C34E-B6BD-E8AC5A6A9203}" sibTransId="{062C692A-EA80-F54C-ACD9-E7C09929C2AD}"/>
    <dgm:cxn modelId="{362C24FE-A116-461A-A148-EEE3EA38B317}" type="presOf" srcId="{607B2ECC-9FAD-4015-AE4F-B17C240CC394}" destId="{4D177E08-4222-4D29-8024-18399944DED8}" srcOrd="0" destOrd="1" presId="urn:microsoft.com/office/officeart/2005/8/layout/list1"/>
    <dgm:cxn modelId="{9AC41429-86B4-4135-997B-93AE92B0799A}" type="presParOf" srcId="{0FBCE32E-8E93-40CC-AB0B-1F74A4D8647A}" destId="{F70DABDA-8731-4F1A-88AB-172E1892D01A}" srcOrd="0" destOrd="0" presId="urn:microsoft.com/office/officeart/2005/8/layout/list1"/>
    <dgm:cxn modelId="{79B1CD8E-D687-467C-A6AC-0B4360584144}" type="presParOf" srcId="{F70DABDA-8731-4F1A-88AB-172E1892D01A}" destId="{29F5F25D-FB8B-4728-BAED-F09DBB6DAEB5}" srcOrd="0" destOrd="0" presId="urn:microsoft.com/office/officeart/2005/8/layout/list1"/>
    <dgm:cxn modelId="{1D1BE93D-EB82-4865-AE83-FFD720EB7096}" type="presParOf" srcId="{F70DABDA-8731-4F1A-88AB-172E1892D01A}" destId="{CD55ABEF-FCC0-4441-BCF3-8E8D2B002C52}" srcOrd="1" destOrd="0" presId="urn:microsoft.com/office/officeart/2005/8/layout/list1"/>
    <dgm:cxn modelId="{B8A12190-B5F4-433A-8AEA-322CF0F6BC24}" type="presParOf" srcId="{0FBCE32E-8E93-40CC-AB0B-1F74A4D8647A}" destId="{D2947D36-DBAC-44E2-984D-ACA9E1E61256}" srcOrd="1" destOrd="0" presId="urn:microsoft.com/office/officeart/2005/8/layout/list1"/>
    <dgm:cxn modelId="{4EE8AD59-133A-45B8-82B0-5757E0F5E817}" type="presParOf" srcId="{0FBCE32E-8E93-40CC-AB0B-1F74A4D8647A}" destId="{4D177E08-4222-4D29-8024-18399944DED8}" srcOrd="2" destOrd="0" presId="urn:microsoft.com/office/officeart/2005/8/layout/list1"/>
    <dgm:cxn modelId="{94E45842-807F-489A-8271-6C8C8898333D}" type="presParOf" srcId="{0FBCE32E-8E93-40CC-AB0B-1F74A4D8647A}" destId="{5FD79545-F4D6-4950-80E4-D9CE9DF32F14}" srcOrd="3" destOrd="0" presId="urn:microsoft.com/office/officeart/2005/8/layout/list1"/>
    <dgm:cxn modelId="{E978B3B7-F826-44D0-915E-414A89D6D605}" type="presParOf" srcId="{0FBCE32E-8E93-40CC-AB0B-1F74A4D8647A}" destId="{26A40BD8-7867-48B3-B837-F095CFFAABF4}" srcOrd="4" destOrd="0" presId="urn:microsoft.com/office/officeart/2005/8/layout/list1"/>
    <dgm:cxn modelId="{DED2FE06-B481-45E7-9A08-012DF44E81CE}" type="presParOf" srcId="{26A40BD8-7867-48B3-B837-F095CFFAABF4}" destId="{E7934D65-6C9E-44A8-8DE8-827E501247C9}" srcOrd="0" destOrd="0" presId="urn:microsoft.com/office/officeart/2005/8/layout/list1"/>
    <dgm:cxn modelId="{D1328B39-0EAC-4392-8206-39BA92D26F0C}" type="presParOf" srcId="{26A40BD8-7867-48B3-B837-F095CFFAABF4}" destId="{DA6E6787-EC1D-4A09-85FE-E77F66517E8A}" srcOrd="1" destOrd="0" presId="urn:microsoft.com/office/officeart/2005/8/layout/list1"/>
    <dgm:cxn modelId="{532CFC33-A76C-4E39-8740-484D5FB4EF58}" type="presParOf" srcId="{0FBCE32E-8E93-40CC-AB0B-1F74A4D8647A}" destId="{3E368189-DF3C-4605-AE2F-328DD522D3D0}" srcOrd="5" destOrd="0" presId="urn:microsoft.com/office/officeart/2005/8/layout/list1"/>
    <dgm:cxn modelId="{B2DBAFAD-0CD9-49F5-9C0D-67655E376855}" type="presParOf" srcId="{0FBCE32E-8E93-40CC-AB0B-1F74A4D8647A}" destId="{B593A5D4-1C1C-4E35-82F8-6EB80D475309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66D902-69C2-4A66-9A83-8EABF209656B}">
      <dsp:nvSpPr>
        <dsp:cNvPr id="0" name=""/>
        <dsp:cNvSpPr/>
      </dsp:nvSpPr>
      <dsp:spPr>
        <a:xfrm>
          <a:off x="0" y="790198"/>
          <a:ext cx="6949440" cy="7675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Project Overview &amp; Key Objectives</a:t>
          </a:r>
        </a:p>
      </dsp:txBody>
      <dsp:txXfrm>
        <a:off x="37467" y="827665"/>
        <a:ext cx="6874506" cy="692586"/>
      </dsp:txXfrm>
    </dsp:sp>
    <dsp:sp modelId="{2062C77F-7E4D-4FB0-A886-5CD9521299C2}">
      <dsp:nvSpPr>
        <dsp:cNvPr id="0" name=""/>
        <dsp:cNvSpPr/>
      </dsp:nvSpPr>
      <dsp:spPr>
        <a:xfrm>
          <a:off x="0" y="1649878"/>
          <a:ext cx="6949440" cy="767520"/>
        </a:xfrm>
        <a:prstGeom prst="roundRect">
          <a:avLst/>
        </a:prstGeom>
        <a:solidFill>
          <a:schemeClr val="accent5">
            <a:hueOff val="2278582"/>
            <a:satOff val="-1026"/>
            <a:lumOff val="-127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High-Level Architecture</a:t>
          </a:r>
        </a:p>
      </dsp:txBody>
      <dsp:txXfrm>
        <a:off x="37467" y="1687345"/>
        <a:ext cx="6874506" cy="692586"/>
      </dsp:txXfrm>
    </dsp:sp>
    <dsp:sp modelId="{CA2F75EF-FBAE-4FE5-9327-75CB6E01D774}">
      <dsp:nvSpPr>
        <dsp:cNvPr id="0" name=""/>
        <dsp:cNvSpPr/>
      </dsp:nvSpPr>
      <dsp:spPr>
        <a:xfrm>
          <a:off x="0" y="2509558"/>
          <a:ext cx="6949440" cy="767520"/>
        </a:xfrm>
        <a:prstGeom prst="roundRect">
          <a:avLst/>
        </a:prstGeom>
        <a:solidFill>
          <a:schemeClr val="accent5">
            <a:hueOff val="4557164"/>
            <a:satOff val="-2052"/>
            <a:lumOff val="-25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Core Features &amp; Tools</a:t>
          </a:r>
        </a:p>
      </dsp:txBody>
      <dsp:txXfrm>
        <a:off x="37467" y="2547025"/>
        <a:ext cx="6874506" cy="692586"/>
      </dsp:txXfrm>
    </dsp:sp>
    <dsp:sp modelId="{432F5F70-05CC-4B9A-8480-1A692A9B25DF}">
      <dsp:nvSpPr>
        <dsp:cNvPr id="0" name=""/>
        <dsp:cNvSpPr/>
      </dsp:nvSpPr>
      <dsp:spPr>
        <a:xfrm>
          <a:off x="0" y="3369239"/>
          <a:ext cx="6949440" cy="767520"/>
        </a:xfrm>
        <a:prstGeom prst="roundRect">
          <a:avLst/>
        </a:prstGeom>
        <a:solidFill>
          <a:schemeClr val="accent5">
            <a:hueOff val="6835746"/>
            <a:satOff val="-3078"/>
            <a:lumOff val="-38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Performance &amp; Evaluation</a:t>
          </a:r>
        </a:p>
      </dsp:txBody>
      <dsp:txXfrm>
        <a:off x="37467" y="3406706"/>
        <a:ext cx="6874506" cy="692586"/>
      </dsp:txXfrm>
    </dsp:sp>
    <dsp:sp modelId="{18AFD8E4-D7D4-4098-9A40-63956E6216BE}">
      <dsp:nvSpPr>
        <dsp:cNvPr id="0" name=""/>
        <dsp:cNvSpPr/>
      </dsp:nvSpPr>
      <dsp:spPr>
        <a:xfrm>
          <a:off x="0" y="4228919"/>
          <a:ext cx="6949440" cy="767520"/>
        </a:xfrm>
        <a:prstGeom prst="roundRect">
          <a:avLst/>
        </a:prstGeom>
        <a:solidFill>
          <a:schemeClr val="accent5">
            <a:hueOff val="9114327"/>
            <a:satOff val="-4104"/>
            <a:lumOff val="-50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Conclusion &amp; Future Directions</a:t>
          </a:r>
        </a:p>
      </dsp:txBody>
      <dsp:txXfrm>
        <a:off x="37467" y="4266386"/>
        <a:ext cx="6874506" cy="6925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708CD5-3059-4C4A-8F1F-8CA51953C637}">
      <dsp:nvSpPr>
        <dsp:cNvPr id="0" name=""/>
        <dsp:cNvSpPr/>
      </dsp:nvSpPr>
      <dsp:spPr>
        <a:xfrm>
          <a:off x="3229" y="115349"/>
          <a:ext cx="3149051" cy="11663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JSON-based calls (</a:t>
          </a:r>
          <a:r>
            <a:rPr lang="en-US" sz="2300" kern="1200" dirty="0" err="1"/>
            <a:t>StructuredTool</a:t>
          </a:r>
          <a:r>
            <a:rPr lang="en-US" sz="2300" kern="1200" dirty="0"/>
            <a:t> classes)</a:t>
          </a:r>
        </a:p>
      </dsp:txBody>
      <dsp:txXfrm>
        <a:off x="3229" y="115349"/>
        <a:ext cx="3149051" cy="1166305"/>
      </dsp:txXfrm>
    </dsp:sp>
    <dsp:sp modelId="{E5919F34-4E79-478E-844D-3B7B63927278}">
      <dsp:nvSpPr>
        <dsp:cNvPr id="0" name=""/>
        <dsp:cNvSpPr/>
      </dsp:nvSpPr>
      <dsp:spPr>
        <a:xfrm>
          <a:off x="3229" y="1281654"/>
          <a:ext cx="3149051" cy="266942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Utilizes structured JSON for tool interactions</a:t>
          </a:r>
        </a:p>
      </dsp:txBody>
      <dsp:txXfrm>
        <a:off x="3229" y="1281654"/>
        <a:ext cx="3149051" cy="2669426"/>
      </dsp:txXfrm>
    </dsp:sp>
    <dsp:sp modelId="{8B4B750E-4B3B-4560-95C3-9453D70FCDC9}">
      <dsp:nvSpPr>
        <dsp:cNvPr id="0" name=""/>
        <dsp:cNvSpPr/>
      </dsp:nvSpPr>
      <dsp:spPr>
        <a:xfrm>
          <a:off x="3593149" y="115349"/>
          <a:ext cx="3149051" cy="11663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Retrieval Methods</a:t>
          </a:r>
        </a:p>
      </dsp:txBody>
      <dsp:txXfrm>
        <a:off x="3593149" y="115349"/>
        <a:ext cx="3149051" cy="1166305"/>
      </dsp:txXfrm>
    </dsp:sp>
    <dsp:sp modelId="{19E40ADB-EB45-4AA7-9BD9-FA7C0ED796CD}">
      <dsp:nvSpPr>
        <dsp:cNvPr id="0" name=""/>
        <dsp:cNvSpPr/>
      </dsp:nvSpPr>
      <dsp:spPr>
        <a:xfrm>
          <a:off x="3593149" y="1281654"/>
          <a:ext cx="3149051" cy="266942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>
              <a:latin typeface="Neue Haas Grotesk Text Pro"/>
            </a:rPr>
            <a:t>Similarity Search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Ensemble methods for improved accuracy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MCQ (Multiple Choice Questions) retrieval</a:t>
          </a:r>
        </a:p>
      </dsp:txBody>
      <dsp:txXfrm>
        <a:off x="3593149" y="1281654"/>
        <a:ext cx="3149051" cy="2669426"/>
      </dsp:txXfrm>
    </dsp:sp>
    <dsp:sp modelId="{BED98095-44F5-4E19-9BC6-DD6AF62AC04C}">
      <dsp:nvSpPr>
        <dsp:cNvPr id="0" name=""/>
        <dsp:cNvSpPr/>
      </dsp:nvSpPr>
      <dsp:spPr>
        <a:xfrm>
          <a:off x="7183068" y="115349"/>
          <a:ext cx="3149051" cy="11663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Session Memory &amp; Summaries</a:t>
          </a:r>
        </a:p>
      </dsp:txBody>
      <dsp:txXfrm>
        <a:off x="7183068" y="115349"/>
        <a:ext cx="3149051" cy="1166305"/>
      </dsp:txXfrm>
    </dsp:sp>
    <dsp:sp modelId="{A453B181-7C42-4BFB-93A3-DC18CC699831}">
      <dsp:nvSpPr>
        <dsp:cNvPr id="0" name=""/>
        <dsp:cNvSpPr/>
      </dsp:nvSpPr>
      <dsp:spPr>
        <a:xfrm>
          <a:off x="7183068" y="1281654"/>
          <a:ext cx="3149051" cy="266942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“Summary Tool” for finalizing context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Short-term memory (in-memory)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Long-term memory (persistent stores)</a:t>
          </a:r>
        </a:p>
      </dsp:txBody>
      <dsp:txXfrm>
        <a:off x="7183068" y="1281654"/>
        <a:ext cx="3149051" cy="26694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36BBDC-D5BB-8244-8446-5EED2636021C}">
      <dsp:nvSpPr>
        <dsp:cNvPr id="0" name=""/>
        <dsp:cNvSpPr/>
      </dsp:nvSpPr>
      <dsp:spPr>
        <a:xfrm rot="5400000">
          <a:off x="217053" y="1117662"/>
          <a:ext cx="1746697" cy="210635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960AAF-C444-FD42-91D8-F40A223870DC}">
      <dsp:nvSpPr>
        <dsp:cNvPr id="0" name=""/>
        <dsp:cNvSpPr/>
      </dsp:nvSpPr>
      <dsp:spPr>
        <a:xfrm>
          <a:off x="618026" y="1678"/>
          <a:ext cx="2340391" cy="14042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Planning &amp; </a:t>
          </a:r>
          <a:r>
            <a:rPr lang="en-US" sz="1700" kern="1200" dirty="0" err="1"/>
            <a:t>Conceptualisation</a:t>
          </a:r>
          <a:r>
            <a:rPr lang="en-US" sz="1700" kern="1200" dirty="0"/>
            <a:t> </a:t>
          </a:r>
        </a:p>
      </dsp:txBody>
      <dsp:txXfrm>
        <a:off x="659155" y="42807"/>
        <a:ext cx="2258133" cy="1321976"/>
      </dsp:txXfrm>
    </dsp:sp>
    <dsp:sp modelId="{460759E3-19F6-CA4C-8F2A-BFEF76A2ED06}">
      <dsp:nvSpPr>
        <dsp:cNvPr id="0" name=""/>
        <dsp:cNvSpPr/>
      </dsp:nvSpPr>
      <dsp:spPr>
        <a:xfrm rot="5400000">
          <a:off x="217053" y="2872955"/>
          <a:ext cx="1746697" cy="210635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23C27-5615-0F48-BCFF-11588A2B4079}">
      <dsp:nvSpPr>
        <dsp:cNvPr id="0" name=""/>
        <dsp:cNvSpPr/>
      </dsp:nvSpPr>
      <dsp:spPr>
        <a:xfrm>
          <a:off x="618026" y="1756972"/>
          <a:ext cx="2340391" cy="14042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Research of the tools and packages</a:t>
          </a:r>
        </a:p>
      </dsp:txBody>
      <dsp:txXfrm>
        <a:off x="659155" y="1798101"/>
        <a:ext cx="2258133" cy="1321976"/>
      </dsp:txXfrm>
    </dsp:sp>
    <dsp:sp modelId="{E0583464-B09E-964A-B930-EE316DC8A7A2}">
      <dsp:nvSpPr>
        <dsp:cNvPr id="0" name=""/>
        <dsp:cNvSpPr/>
      </dsp:nvSpPr>
      <dsp:spPr>
        <a:xfrm>
          <a:off x="1094700" y="3750602"/>
          <a:ext cx="3104124" cy="210635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B4CFC5-1454-8F40-A9EB-E2AD13D5EE4B}">
      <dsp:nvSpPr>
        <dsp:cNvPr id="0" name=""/>
        <dsp:cNvSpPr/>
      </dsp:nvSpPr>
      <dsp:spPr>
        <a:xfrm>
          <a:off x="618026" y="3512265"/>
          <a:ext cx="2340391" cy="14042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Complete development of Vector Database</a:t>
          </a:r>
        </a:p>
      </dsp:txBody>
      <dsp:txXfrm>
        <a:off x="659155" y="3553394"/>
        <a:ext cx="2258133" cy="1321976"/>
      </dsp:txXfrm>
    </dsp:sp>
    <dsp:sp modelId="{538607A8-B206-D144-BD9E-B041CD01D9A7}">
      <dsp:nvSpPr>
        <dsp:cNvPr id="0" name=""/>
        <dsp:cNvSpPr/>
      </dsp:nvSpPr>
      <dsp:spPr>
        <a:xfrm rot="16200000">
          <a:off x="3329773" y="2872955"/>
          <a:ext cx="1746697" cy="210635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DEA039-4AAC-E246-94C6-56E69072B311}">
      <dsp:nvSpPr>
        <dsp:cNvPr id="0" name=""/>
        <dsp:cNvSpPr/>
      </dsp:nvSpPr>
      <dsp:spPr>
        <a:xfrm>
          <a:off x="3730746" y="3512265"/>
          <a:ext cx="2340391" cy="14042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Develop the Retrieval Tools </a:t>
          </a:r>
        </a:p>
      </dsp:txBody>
      <dsp:txXfrm>
        <a:off x="3771875" y="3553394"/>
        <a:ext cx="2258133" cy="1321976"/>
      </dsp:txXfrm>
    </dsp:sp>
    <dsp:sp modelId="{255EF66B-2944-AE42-A7CF-E53B1F039075}">
      <dsp:nvSpPr>
        <dsp:cNvPr id="0" name=""/>
        <dsp:cNvSpPr/>
      </dsp:nvSpPr>
      <dsp:spPr>
        <a:xfrm rot="16200000">
          <a:off x="3329773" y="1117662"/>
          <a:ext cx="1746697" cy="210635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1561AE-B72F-B446-8C0F-B2AF835D9097}">
      <dsp:nvSpPr>
        <dsp:cNvPr id="0" name=""/>
        <dsp:cNvSpPr/>
      </dsp:nvSpPr>
      <dsp:spPr>
        <a:xfrm>
          <a:off x="3730746" y="1756972"/>
          <a:ext cx="2340391" cy="14042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Explore different approach </a:t>
          </a:r>
          <a:r>
            <a:rPr lang="en-US" sz="1700" kern="1200" dirty="0" err="1"/>
            <a:t>LangChain</a:t>
          </a:r>
          <a:r>
            <a:rPr lang="en-US" sz="1700" kern="1200" dirty="0"/>
            <a:t> / </a:t>
          </a:r>
          <a:r>
            <a:rPr lang="en-US" sz="1700" kern="1200" dirty="0" err="1"/>
            <a:t>LangGraph</a:t>
          </a:r>
          <a:endParaRPr lang="en-US" sz="1700" kern="1200" dirty="0"/>
        </a:p>
      </dsp:txBody>
      <dsp:txXfrm>
        <a:off x="3771875" y="1798101"/>
        <a:ext cx="2258133" cy="1321976"/>
      </dsp:txXfrm>
    </dsp:sp>
    <dsp:sp modelId="{AE47C18D-0BEA-984C-A8D0-FD75ED89CC56}">
      <dsp:nvSpPr>
        <dsp:cNvPr id="0" name=""/>
        <dsp:cNvSpPr/>
      </dsp:nvSpPr>
      <dsp:spPr>
        <a:xfrm>
          <a:off x="4207420" y="240015"/>
          <a:ext cx="3104124" cy="210635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D371C1-B33D-EA46-9545-A16D57314491}">
      <dsp:nvSpPr>
        <dsp:cNvPr id="0" name=""/>
        <dsp:cNvSpPr/>
      </dsp:nvSpPr>
      <dsp:spPr>
        <a:xfrm>
          <a:off x="3730746" y="1678"/>
          <a:ext cx="2340391" cy="14042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Develop with </a:t>
          </a:r>
          <a:r>
            <a:rPr lang="en-US" sz="1700" kern="1200" dirty="0" err="1"/>
            <a:t>Groq</a:t>
          </a:r>
          <a:r>
            <a:rPr lang="en-US" sz="1700" kern="1200" dirty="0"/>
            <a:t> API</a:t>
          </a:r>
        </a:p>
      </dsp:txBody>
      <dsp:txXfrm>
        <a:off x="3771875" y="42807"/>
        <a:ext cx="2258133" cy="1321976"/>
      </dsp:txXfrm>
    </dsp:sp>
    <dsp:sp modelId="{4B11F7D0-6B42-734B-BCCF-867415509DD7}">
      <dsp:nvSpPr>
        <dsp:cNvPr id="0" name=""/>
        <dsp:cNvSpPr/>
      </dsp:nvSpPr>
      <dsp:spPr>
        <a:xfrm rot="5400000">
          <a:off x="6442494" y="1117662"/>
          <a:ext cx="1746697" cy="210635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236FBC-D89E-C441-9E18-E40D725DC02D}">
      <dsp:nvSpPr>
        <dsp:cNvPr id="0" name=""/>
        <dsp:cNvSpPr/>
      </dsp:nvSpPr>
      <dsp:spPr>
        <a:xfrm>
          <a:off x="6843467" y="1678"/>
          <a:ext cx="2340391" cy="14042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Develop with </a:t>
          </a:r>
          <a:r>
            <a:rPr lang="en-US" sz="1700" kern="1200" dirty="0" err="1"/>
            <a:t>Huggingface</a:t>
          </a:r>
          <a:r>
            <a:rPr lang="en-US" sz="1700" kern="1200" dirty="0"/>
            <a:t> Pretrained Models</a:t>
          </a:r>
        </a:p>
      </dsp:txBody>
      <dsp:txXfrm>
        <a:off x="6884596" y="42807"/>
        <a:ext cx="2258133" cy="1321976"/>
      </dsp:txXfrm>
    </dsp:sp>
    <dsp:sp modelId="{78EB0A39-773A-ED46-84F0-21F20731FAE4}">
      <dsp:nvSpPr>
        <dsp:cNvPr id="0" name=""/>
        <dsp:cNvSpPr/>
      </dsp:nvSpPr>
      <dsp:spPr>
        <a:xfrm rot="5400000">
          <a:off x="6442494" y="2872955"/>
          <a:ext cx="1746697" cy="210635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2E4E3D-A8F3-9D41-878B-C02DC3CA39A0}">
      <dsp:nvSpPr>
        <dsp:cNvPr id="0" name=""/>
        <dsp:cNvSpPr/>
      </dsp:nvSpPr>
      <dsp:spPr>
        <a:xfrm>
          <a:off x="6843467" y="1756972"/>
          <a:ext cx="2340391" cy="14042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Overcome challenges, use </a:t>
          </a:r>
          <a:r>
            <a:rPr lang="en-US" sz="1700" kern="1200" dirty="0" err="1"/>
            <a:t>vLLM</a:t>
          </a:r>
          <a:endParaRPr lang="en-US" sz="1700" kern="1200" dirty="0"/>
        </a:p>
      </dsp:txBody>
      <dsp:txXfrm>
        <a:off x="6884596" y="1798101"/>
        <a:ext cx="2258133" cy="1321976"/>
      </dsp:txXfrm>
    </dsp:sp>
    <dsp:sp modelId="{7AF12F19-AEBE-2444-93A9-EB219E774573}">
      <dsp:nvSpPr>
        <dsp:cNvPr id="0" name=""/>
        <dsp:cNvSpPr/>
      </dsp:nvSpPr>
      <dsp:spPr>
        <a:xfrm>
          <a:off x="6843467" y="3512265"/>
          <a:ext cx="2340391" cy="14042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Deploy with Docker to Hugging face Spaces and Azure Container Instances</a:t>
          </a:r>
        </a:p>
      </dsp:txBody>
      <dsp:txXfrm>
        <a:off x="6884596" y="3553394"/>
        <a:ext cx="2258133" cy="132197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69C5D4-65AE-4FAE-93D5-10A7354EC546}">
      <dsp:nvSpPr>
        <dsp:cNvPr id="0" name=""/>
        <dsp:cNvSpPr/>
      </dsp:nvSpPr>
      <dsp:spPr>
        <a:xfrm>
          <a:off x="0" y="534664"/>
          <a:ext cx="5075633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Testing Aspects</a:t>
          </a:r>
        </a:p>
      </dsp:txBody>
      <dsp:txXfrm>
        <a:off x="28100" y="562764"/>
        <a:ext cx="5019433" cy="519439"/>
      </dsp:txXfrm>
    </dsp:sp>
    <dsp:sp modelId="{681128D3-5F77-42F5-ACCA-A4CD409C4B33}">
      <dsp:nvSpPr>
        <dsp:cNvPr id="0" name=""/>
        <dsp:cNvSpPr/>
      </dsp:nvSpPr>
      <dsp:spPr>
        <a:xfrm>
          <a:off x="0" y="1110303"/>
          <a:ext cx="5075633" cy="596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151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Relevance, completeness, and correctness of answers</a:t>
          </a:r>
        </a:p>
      </dsp:txBody>
      <dsp:txXfrm>
        <a:off x="0" y="1110303"/>
        <a:ext cx="5075633" cy="596160"/>
      </dsp:txXfrm>
    </dsp:sp>
    <dsp:sp modelId="{AC000E4F-0BBE-4CC8-811B-74028756AA50}">
      <dsp:nvSpPr>
        <dsp:cNvPr id="0" name=""/>
        <dsp:cNvSpPr/>
      </dsp:nvSpPr>
      <dsp:spPr>
        <a:xfrm>
          <a:off x="0" y="1706464"/>
          <a:ext cx="5075633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LangSmith</a:t>
          </a:r>
          <a:r>
            <a:rPr lang="en-US" sz="2400" kern="1200" dirty="0"/>
            <a:t> Observability Features</a:t>
          </a:r>
        </a:p>
      </dsp:txBody>
      <dsp:txXfrm>
        <a:off x="28100" y="1734564"/>
        <a:ext cx="5019433" cy="519439"/>
      </dsp:txXfrm>
    </dsp:sp>
    <dsp:sp modelId="{65FB8821-34E2-4A75-88AF-EADF9D7FF52B}">
      <dsp:nvSpPr>
        <dsp:cNvPr id="0" name=""/>
        <dsp:cNvSpPr/>
      </dsp:nvSpPr>
      <dsp:spPr>
        <a:xfrm>
          <a:off x="0" y="2282103"/>
          <a:ext cx="5075633" cy="919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151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Logs each step and tool call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Helps refine prompts and measure hallucinations</a:t>
          </a:r>
        </a:p>
      </dsp:txBody>
      <dsp:txXfrm>
        <a:off x="0" y="2282103"/>
        <a:ext cx="5075633" cy="919080"/>
      </dsp:txXfrm>
    </dsp:sp>
    <dsp:sp modelId="{AFB4117B-8046-44E0-86C7-12777B573537}">
      <dsp:nvSpPr>
        <dsp:cNvPr id="0" name=""/>
        <dsp:cNvSpPr/>
      </dsp:nvSpPr>
      <dsp:spPr>
        <a:xfrm>
          <a:off x="0" y="3201184"/>
          <a:ext cx="5075633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Key Challenges</a:t>
          </a:r>
        </a:p>
      </dsp:txBody>
      <dsp:txXfrm>
        <a:off x="28100" y="3229284"/>
        <a:ext cx="5019433" cy="519439"/>
      </dsp:txXfrm>
    </dsp:sp>
    <dsp:sp modelId="{A81094E0-E295-4F84-AAB4-FAFAF30CBAC0}">
      <dsp:nvSpPr>
        <dsp:cNvPr id="0" name=""/>
        <dsp:cNvSpPr/>
      </dsp:nvSpPr>
      <dsp:spPr>
        <a:xfrm>
          <a:off x="0" y="3776823"/>
          <a:ext cx="5075633" cy="1192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151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Smaller/quantized models struggle with correct JSON outputs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Docker and resource constraints for deployment</a:t>
          </a:r>
        </a:p>
      </dsp:txBody>
      <dsp:txXfrm>
        <a:off x="0" y="3776823"/>
        <a:ext cx="5075633" cy="11923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177E08-4222-4D29-8024-18399944DED8}">
      <dsp:nvSpPr>
        <dsp:cNvPr id="0" name=""/>
        <dsp:cNvSpPr/>
      </dsp:nvSpPr>
      <dsp:spPr>
        <a:xfrm>
          <a:off x="0" y="321268"/>
          <a:ext cx="5862396" cy="1819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4987" tIns="437388" rIns="454987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Agentic RAG with dynamic memory and advanced tool usage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Education-focused features including MCQ retrieval and quiz checks</a:t>
          </a:r>
        </a:p>
      </dsp:txBody>
      <dsp:txXfrm>
        <a:off x="0" y="321268"/>
        <a:ext cx="5862396" cy="1819125"/>
      </dsp:txXfrm>
    </dsp:sp>
    <dsp:sp modelId="{CD55ABEF-FCC0-4441-BCF3-8E8D2B002C52}">
      <dsp:nvSpPr>
        <dsp:cNvPr id="0" name=""/>
        <dsp:cNvSpPr/>
      </dsp:nvSpPr>
      <dsp:spPr>
        <a:xfrm>
          <a:off x="293119" y="11308"/>
          <a:ext cx="4103677" cy="619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5109" tIns="0" rIns="155109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Achievements</a:t>
          </a:r>
        </a:p>
      </dsp:txBody>
      <dsp:txXfrm>
        <a:off x="323381" y="41570"/>
        <a:ext cx="4043153" cy="559396"/>
      </dsp:txXfrm>
    </dsp:sp>
    <dsp:sp modelId="{B593A5D4-1C1C-4E35-82F8-6EB80D475309}">
      <dsp:nvSpPr>
        <dsp:cNvPr id="0" name=""/>
        <dsp:cNvSpPr/>
      </dsp:nvSpPr>
      <dsp:spPr>
        <a:xfrm>
          <a:off x="0" y="2563753"/>
          <a:ext cx="5862396" cy="15214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4987" tIns="437388" rIns="454987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Domain-specific fine-tuning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Quantization to reduce resource requirement</a:t>
          </a:r>
        </a:p>
      </dsp:txBody>
      <dsp:txXfrm>
        <a:off x="0" y="2563753"/>
        <a:ext cx="5862396" cy="1521449"/>
      </dsp:txXfrm>
    </dsp:sp>
    <dsp:sp modelId="{DA6E6787-EC1D-4A09-85FE-E77F66517E8A}">
      <dsp:nvSpPr>
        <dsp:cNvPr id="0" name=""/>
        <dsp:cNvSpPr/>
      </dsp:nvSpPr>
      <dsp:spPr>
        <a:xfrm>
          <a:off x="293119" y="2253793"/>
          <a:ext cx="4103677" cy="619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5109" tIns="0" rIns="155109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Future Enhancements</a:t>
          </a:r>
        </a:p>
      </dsp:txBody>
      <dsp:txXfrm>
        <a:off x="323381" y="2284055"/>
        <a:ext cx="4043153" cy="559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5CBB3-C015-4546-A7A1-DCF3894421FC}" type="datetimeFigureOut">
              <a:t>2/26/25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9FA286-7462-4D7D-8578-2B3F67ED659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680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5FD8B-A52A-40BF-9AEE-A14BBB8B5602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32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5FD8B-A52A-40BF-9AEE-A14BBB8B5602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845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5FD8B-A52A-40BF-9AEE-A14BBB8B5602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8247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5FD8B-A52A-40BF-9AEE-A14BBB8B5602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32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5FD8B-A52A-40BF-9AEE-A14BBB8B5602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88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E2945-B837-F61A-C97A-E14CC830D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F40A74-AB1D-CBAA-0919-662270EFF8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C8B843-7591-421F-5EC7-B9F76F0391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C27C7-0F05-436C-0DF6-3435C7D4AC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5FD8B-A52A-40BF-9AEE-A14BBB8B5602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734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5FD8B-A52A-40BF-9AEE-A14BBB8B5602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028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2/26/25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35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2/26/25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62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2/26/25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94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2/26/25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573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2/26/25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9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2/26/25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682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2/26/25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13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2/26/25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154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2/26/25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491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2/26/25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574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2/26/25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64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2/26/25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59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1E0DC6F-DB0E-DBE1-8178-AE81BC6B9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People Discussing">
            <a:extLst>
              <a:ext uri="{FF2B5EF4-FFF2-40B4-BE49-F238E27FC236}">
                <a16:creationId xmlns:a16="http://schemas.microsoft.com/office/drawing/2014/main" id="{7116799F-D442-31AA-27D4-F96479B725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8523" r="14773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4D07BF5-D29E-918E-55FE-747AF2A0E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66726" cy="685800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B39D81-6A54-339C-2F36-9028083F4E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035" y="1424475"/>
            <a:ext cx="3424383" cy="2543448"/>
          </a:xfrm>
        </p:spPr>
        <p:txBody>
          <a:bodyPr anchor="t">
            <a:normAutofit/>
          </a:bodyPr>
          <a:lstStyle/>
          <a:p>
            <a:pPr algn="l"/>
            <a:r>
              <a:rPr lang="en-US" sz="3200"/>
              <a:t>AI Tutor Chatbot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E39A36-9A6B-87F9-77F7-A7EFB30871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35" y="4007796"/>
            <a:ext cx="3424382" cy="2000041"/>
          </a:xfrm>
        </p:spPr>
        <p:txBody>
          <a:bodyPr anchor="b">
            <a:normAutofit/>
          </a:bodyPr>
          <a:lstStyle/>
          <a:p>
            <a:pPr algn="l"/>
            <a:r>
              <a:rPr lang="en-US"/>
              <a:t>Agentic Retrieval-Augmented Generation (RAG)</a:t>
            </a:r>
          </a:p>
        </p:txBody>
      </p:sp>
    </p:spTree>
    <p:extLst>
      <p:ext uri="{BB962C8B-B14F-4D97-AF65-F5344CB8AC3E}">
        <p14:creationId xmlns:p14="http://schemas.microsoft.com/office/powerpoint/2010/main" val="30267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EBFBDD-DFB7-6EC1-3783-195E431D1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8"/>
            <a:ext cx="3493008" cy="5788152"/>
          </a:xfrm>
        </p:spPr>
        <p:txBody>
          <a:bodyPr anchor="ctr">
            <a:normAutofit/>
          </a:bodyPr>
          <a:lstStyle/>
          <a:p>
            <a:r>
              <a:rPr lang="en-US" sz="4000"/>
              <a:t>Agenda</a:t>
            </a:r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3D8593B2-F10F-08A5-DCC4-6DC9C9B536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0794807"/>
              </p:ext>
            </p:extLst>
          </p:nvPr>
        </p:nvGraphicFramePr>
        <p:xfrm>
          <a:off x="4608246" y="548640"/>
          <a:ext cx="6949440" cy="578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73346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8200C6-4C93-5378-4463-0A1ED5E19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81318"/>
            <a:ext cx="6035040" cy="15299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Project Overview &amp; Key Objectives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5985D8-7F9C-3004-4811-31456558379C}"/>
              </a:ext>
            </a:extLst>
          </p:cNvPr>
          <p:cNvSpPr txBox="1"/>
          <p:nvPr/>
        </p:nvSpPr>
        <p:spPr>
          <a:xfrm>
            <a:off x="612648" y="1924524"/>
            <a:ext cx="6295904" cy="438483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800" b="1" dirty="0"/>
              <a:t>AI Tutor Chatbot</a:t>
            </a:r>
            <a:r>
              <a:rPr lang="en-US" sz="2800" dirty="0"/>
              <a:t> </a:t>
            </a:r>
            <a:endParaRPr lang="en-US" sz="150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addresses classical RAG limits using </a:t>
            </a:r>
            <a:r>
              <a:rPr lang="en-US" b="1" dirty="0"/>
              <a:t>agentic capabilities</a:t>
            </a:r>
            <a:endParaRPr lang="en-US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800" b="1" dirty="0"/>
              <a:t>Local CPU/GPU &amp; Offline-Focused</a:t>
            </a:r>
          </a:p>
          <a:p>
            <a:pPr marL="57150"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avoids reliance on persistent online infrastructure</a:t>
            </a:r>
          </a:p>
          <a:p>
            <a:pPr marL="57150">
              <a:lnSpc>
                <a:spcPct val="110000"/>
              </a:lnSpc>
              <a:spcAft>
                <a:spcPts val="600"/>
              </a:spcAft>
            </a:pPr>
            <a:r>
              <a:rPr lang="en-US" sz="2800" b="1" dirty="0"/>
              <a:t>Core Components</a:t>
            </a:r>
            <a:r>
              <a:rPr lang="en-US" sz="2800" dirty="0"/>
              <a:t>:</a:t>
            </a:r>
          </a:p>
          <a:p>
            <a:pPr marL="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LLMs (e.g., Llama)</a:t>
            </a:r>
            <a:r>
              <a:rPr lang="en-US" dirty="0"/>
              <a:t> for language understanding &amp; generation</a:t>
            </a:r>
          </a:p>
          <a:p>
            <a:pPr marL="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Chroma + sentence-transformer embeddings</a:t>
            </a:r>
            <a:r>
              <a:rPr lang="en-US" dirty="0"/>
              <a:t> for semantic retrieval</a:t>
            </a:r>
          </a:p>
          <a:p>
            <a:pPr marL="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err="1"/>
              <a:t>LangChain</a:t>
            </a:r>
            <a:r>
              <a:rPr lang="en-US" b="1" dirty="0"/>
              <a:t> &amp; </a:t>
            </a:r>
            <a:r>
              <a:rPr lang="en-US" b="1" err="1"/>
              <a:t>LangGraph</a:t>
            </a:r>
            <a:r>
              <a:rPr lang="en-US" dirty="0"/>
              <a:t> for prompt flow and tool management</a:t>
            </a:r>
          </a:p>
          <a:p>
            <a:pPr marL="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" name="Picture 9" descr="Brand assets - Hugging Face">
            <a:extLst>
              <a:ext uri="{FF2B5EF4-FFF2-40B4-BE49-F238E27FC236}">
                <a16:creationId xmlns:a16="http://schemas.microsoft.com/office/drawing/2014/main" id="{4B15E30C-21CD-6D76-5383-8854CC8684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78" t="6173" r="5094" b="5036"/>
          <a:stretch/>
        </p:blipFill>
        <p:spPr>
          <a:xfrm>
            <a:off x="7109518" y="545671"/>
            <a:ext cx="1778473" cy="1623805"/>
          </a:xfrm>
          <a:prstGeom prst="rect">
            <a:avLst/>
          </a:prstGeom>
        </p:spPr>
      </p:pic>
      <p:pic>
        <p:nvPicPr>
          <p:cNvPr id="12" name="Picture 11" descr="vLLM">
            <a:extLst>
              <a:ext uri="{FF2B5EF4-FFF2-40B4-BE49-F238E27FC236}">
                <a16:creationId xmlns:a16="http://schemas.microsoft.com/office/drawing/2014/main" id="{B00AEEF8-F363-D548-2DAE-3FBE59965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7287" y="548524"/>
            <a:ext cx="2743200" cy="786384"/>
          </a:xfrm>
          <a:prstGeom prst="rect">
            <a:avLst/>
          </a:prstGeom>
        </p:spPr>
      </p:pic>
      <p:pic>
        <p:nvPicPr>
          <p:cNvPr id="13" name="Picture 12" descr="How I Got Interested In LangChain | by azeeyoon | Medium">
            <a:extLst>
              <a:ext uri="{FF2B5EF4-FFF2-40B4-BE49-F238E27FC236}">
                <a16:creationId xmlns:a16="http://schemas.microsoft.com/office/drawing/2014/main" id="{BC9A97C8-3CD9-8E4F-21B4-98AB641251B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419" t="2244" r="239"/>
          <a:stretch/>
        </p:blipFill>
        <p:spPr>
          <a:xfrm>
            <a:off x="6839130" y="2295669"/>
            <a:ext cx="2748137" cy="1543456"/>
          </a:xfrm>
          <a:prstGeom prst="rect">
            <a:avLst/>
          </a:prstGeom>
        </p:spPr>
      </p:pic>
      <p:pic>
        <p:nvPicPr>
          <p:cNvPr id="14" name="Picture 13" descr="Chroma logo">
            <a:extLst>
              <a:ext uri="{FF2B5EF4-FFF2-40B4-BE49-F238E27FC236}">
                <a16:creationId xmlns:a16="http://schemas.microsoft.com/office/drawing/2014/main" id="{0E94BB25-DF1A-A618-2476-BB4EBFF54AC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2419" t="36181" r="32003" b="503"/>
          <a:stretch/>
        </p:blipFill>
        <p:spPr>
          <a:xfrm>
            <a:off x="9029307" y="4261592"/>
            <a:ext cx="3078295" cy="901763"/>
          </a:xfrm>
          <a:prstGeom prst="rect">
            <a:avLst/>
          </a:prstGeom>
        </p:spPr>
      </p:pic>
      <p:pic>
        <p:nvPicPr>
          <p:cNvPr id="15" name="Picture 14" descr="Llama 3 is now on Unsloth 🦙 - Unsloth AI">
            <a:extLst>
              <a:ext uri="{FF2B5EF4-FFF2-40B4-BE49-F238E27FC236}">
                <a16:creationId xmlns:a16="http://schemas.microsoft.com/office/drawing/2014/main" id="{CDE1AE21-87A0-F40F-D669-261888ED2D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95758" y="1343797"/>
            <a:ext cx="2743199" cy="1436230"/>
          </a:xfrm>
          <a:prstGeom prst="rect">
            <a:avLst/>
          </a:prstGeom>
        </p:spPr>
      </p:pic>
      <p:pic>
        <p:nvPicPr>
          <p:cNvPr id="16" name="Picture 15" descr="Libraries You MUST Know For Building AI Agents in 2025 | by BOUKOUFFALLAH  ABDALLAH | Dec, 2024 | Medium">
            <a:extLst>
              <a:ext uri="{FF2B5EF4-FFF2-40B4-BE49-F238E27FC236}">
                <a16:creationId xmlns:a16="http://schemas.microsoft.com/office/drawing/2014/main" id="{8A642EE5-C5F5-E389-34B6-388A74B174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95758" y="2261285"/>
            <a:ext cx="2743199" cy="2752374"/>
          </a:xfrm>
          <a:prstGeom prst="rect">
            <a:avLst/>
          </a:prstGeom>
        </p:spPr>
      </p:pic>
      <p:pic>
        <p:nvPicPr>
          <p:cNvPr id="18" name="Picture 17" descr="Groq | Electronic Design">
            <a:extLst>
              <a:ext uri="{FF2B5EF4-FFF2-40B4-BE49-F238E27FC236}">
                <a16:creationId xmlns:a16="http://schemas.microsoft.com/office/drawing/2014/main" id="{7D9D1489-DB1F-D13D-96C4-99F92FAF166A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25722" t="21000" r="26772" b="27500"/>
          <a:stretch/>
        </p:blipFill>
        <p:spPr>
          <a:xfrm>
            <a:off x="6849150" y="3945363"/>
            <a:ext cx="2137101" cy="1216142"/>
          </a:xfrm>
          <a:prstGeom prst="rect">
            <a:avLst/>
          </a:prstGeom>
        </p:spPr>
      </p:pic>
      <p:pic>
        <p:nvPicPr>
          <p:cNvPr id="3" name="Picture 2" descr="What is DeepSeek AI: From Beginner to Master">
            <a:extLst>
              <a:ext uri="{FF2B5EF4-FFF2-40B4-BE49-F238E27FC236}">
                <a16:creationId xmlns:a16="http://schemas.microsoft.com/office/drawing/2014/main" id="{DF4C7EEA-3CE2-DBE4-0D8F-D7F3B0AD303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9897" t="19640" r="18703" b="22015"/>
          <a:stretch/>
        </p:blipFill>
        <p:spPr>
          <a:xfrm>
            <a:off x="6826585" y="5160552"/>
            <a:ext cx="2154073" cy="1526843"/>
          </a:xfrm>
          <a:prstGeom prst="rect">
            <a:avLst/>
          </a:prstGeom>
        </p:spPr>
      </p:pic>
      <p:pic>
        <p:nvPicPr>
          <p:cNvPr id="6" name="Picture 5" descr="Docker คืออะไร: คู่มือเริ่มต้นพร้อมรายละเอียดทางเทคนิค - AskMe Thailand">
            <a:extLst>
              <a:ext uri="{FF2B5EF4-FFF2-40B4-BE49-F238E27FC236}">
                <a16:creationId xmlns:a16="http://schemas.microsoft.com/office/drawing/2014/main" id="{6238BE56-230D-A839-AB0D-B4F455688AE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-85" t="16270" r="-77" b="19457"/>
          <a:stretch/>
        </p:blipFill>
        <p:spPr>
          <a:xfrm>
            <a:off x="9186862" y="5285390"/>
            <a:ext cx="2747643" cy="88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77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3867147-1C83-BF71-39B0-B590EE7F3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98AEA5-9A82-D91F-9BB4-F60A09D13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48640"/>
            <a:ext cx="10872216" cy="1133856"/>
          </a:xfrm>
        </p:spPr>
        <p:txBody>
          <a:bodyPr anchor="t">
            <a:normAutofit/>
          </a:bodyPr>
          <a:lstStyle/>
          <a:p>
            <a:r>
              <a:rPr lang="en-US"/>
              <a:t>High-Level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0271B-3E75-701C-314F-474FF82D4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7014" y="1394062"/>
            <a:ext cx="4733148" cy="4915298"/>
          </a:xfrm>
        </p:spPr>
        <p:txBody>
          <a:bodyPr anchor="t"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2800" b="1" dirty="0"/>
              <a:t>Nodes</a:t>
            </a:r>
          </a:p>
          <a:p>
            <a:pPr lvl="1">
              <a:lnSpc>
                <a:spcPct val="110000"/>
              </a:lnSpc>
            </a:pPr>
            <a:r>
              <a:rPr lang="en-US" sz="2200" dirty="0"/>
              <a:t>LLM Agent</a:t>
            </a:r>
          </a:p>
          <a:p>
            <a:pPr lvl="1">
              <a:lnSpc>
                <a:spcPct val="110000"/>
              </a:lnSpc>
            </a:pPr>
            <a:r>
              <a:rPr lang="en-US" sz="2200" dirty="0"/>
              <a:t>Tool Invocations</a:t>
            </a:r>
          </a:p>
          <a:p>
            <a:pPr lvl="1">
              <a:lnSpc>
                <a:spcPct val="110000"/>
              </a:lnSpc>
            </a:pPr>
            <a:r>
              <a:rPr lang="en-US" sz="2200" dirty="0"/>
              <a:t>Memory Summaries</a:t>
            </a:r>
          </a:p>
          <a:p>
            <a:pPr>
              <a:lnSpc>
                <a:spcPct val="110000"/>
              </a:lnSpc>
            </a:pPr>
            <a:r>
              <a:rPr lang="en-US" sz="2800" b="1" dirty="0"/>
              <a:t>Vector Stores (Chroma)</a:t>
            </a:r>
          </a:p>
          <a:p>
            <a:pPr lvl="1">
              <a:lnSpc>
                <a:spcPct val="110000"/>
              </a:lnSpc>
            </a:pPr>
            <a:r>
              <a:rPr lang="en-US" sz="2200" dirty="0" err="1"/>
              <a:t>general_vs</a:t>
            </a:r>
            <a:endParaRPr lang="en-US" sz="2200"/>
          </a:p>
          <a:p>
            <a:pPr lvl="1">
              <a:lnSpc>
                <a:spcPct val="110000"/>
              </a:lnSpc>
            </a:pPr>
            <a:r>
              <a:rPr lang="en-US" sz="2200" dirty="0" err="1"/>
              <a:t>mcq_vs</a:t>
            </a:r>
            <a:endParaRPr lang="en-US" sz="2200"/>
          </a:p>
          <a:p>
            <a:pPr lvl="1">
              <a:lnSpc>
                <a:spcPct val="110000"/>
              </a:lnSpc>
            </a:pPr>
            <a:r>
              <a:rPr lang="en-US" sz="2200" dirty="0" err="1"/>
              <a:t>in_memory_vs</a:t>
            </a:r>
            <a:endParaRPr lang="en-US" sz="2200"/>
          </a:p>
          <a:p>
            <a:pPr>
              <a:lnSpc>
                <a:spcPct val="110000"/>
              </a:lnSpc>
            </a:pPr>
            <a:r>
              <a:rPr lang="en-US" sz="2800" b="1" dirty="0"/>
              <a:t>LLM Integration</a:t>
            </a:r>
          </a:p>
          <a:p>
            <a:pPr lvl="1">
              <a:lnSpc>
                <a:spcPct val="110000"/>
              </a:lnSpc>
            </a:pPr>
            <a:r>
              <a:rPr lang="en-US" sz="2200" dirty="0" err="1"/>
              <a:t>vLLM</a:t>
            </a:r>
            <a:endParaRPr lang="en-US" sz="2200" dirty="0"/>
          </a:p>
          <a:p>
            <a:pPr lvl="1">
              <a:lnSpc>
                <a:spcPct val="110000"/>
              </a:lnSpc>
            </a:pPr>
            <a:r>
              <a:rPr lang="en-US" sz="2200" err="1"/>
              <a:t>ChatGroq</a:t>
            </a:r>
            <a:r>
              <a:rPr lang="en-US" sz="2200" dirty="0"/>
              <a:t> with OpenAI-compatible API</a:t>
            </a:r>
          </a:p>
          <a:p>
            <a:pPr>
              <a:lnSpc>
                <a:spcPct val="110000"/>
              </a:lnSpc>
            </a:pPr>
            <a:r>
              <a:rPr lang="en-US" sz="2800" b="1" dirty="0" err="1"/>
              <a:t>Gradio</a:t>
            </a:r>
            <a:r>
              <a:rPr lang="en-US" sz="2800" b="1" dirty="0"/>
              <a:t> UI</a:t>
            </a:r>
          </a:p>
        </p:txBody>
      </p:sp>
      <p:pic>
        <p:nvPicPr>
          <p:cNvPr id="4" name="Picture 3" descr="A diagram of a diagram&#10;&#10;AI-generated content may be incorrect.">
            <a:extLst>
              <a:ext uri="{FF2B5EF4-FFF2-40B4-BE49-F238E27FC236}">
                <a16:creationId xmlns:a16="http://schemas.microsoft.com/office/drawing/2014/main" id="{07384A6B-6EA7-D38E-3B6A-283F6CEF46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" t="218" r="474" b="1417"/>
          <a:stretch/>
        </p:blipFill>
        <p:spPr>
          <a:xfrm>
            <a:off x="-1510" y="1678171"/>
            <a:ext cx="7258603" cy="429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732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1A22726-DA03-BCB0-F12E-98258FB7E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037D9-81CA-3BBE-177A-0D3AEE7DD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48640"/>
            <a:ext cx="9160475" cy="1132258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Core Features &amp; Tools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7A7FC574-F190-0D0E-79E9-A10390BB80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0128419"/>
              </p:ext>
            </p:extLst>
          </p:nvPr>
        </p:nvGraphicFramePr>
        <p:xfrm>
          <a:off x="930876" y="1715157"/>
          <a:ext cx="10335350" cy="4066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75702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EE7C3-034A-AD81-D581-44FE7CE36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Phases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3207276-A714-F8AA-64A6-7DB1A8AC7E4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683587338"/>
              </p:ext>
            </p:extLst>
          </p:nvPr>
        </p:nvGraphicFramePr>
        <p:xfrm>
          <a:off x="1082281" y="1391181"/>
          <a:ext cx="9801885" cy="49181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2724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6DF68F-E01D-CA68-534C-736768466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A06E7B8-A138-DB3F-FB89-168DCA8AC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2EA982-B470-6F9A-9451-6BEA067B0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0" y="68045"/>
            <a:ext cx="436168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Performance &amp; Evaluation</a:t>
            </a:r>
          </a:p>
        </p:txBody>
      </p:sp>
      <p:graphicFrame>
        <p:nvGraphicFramePr>
          <p:cNvPr id="23" name="Content Placeholder 3">
            <a:extLst>
              <a:ext uri="{FF2B5EF4-FFF2-40B4-BE49-F238E27FC236}">
                <a16:creationId xmlns:a16="http://schemas.microsoft.com/office/drawing/2014/main" id="{A64B09A0-D4C5-3C30-CFE3-7A7584975CEA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504841" y="1327281"/>
          <a:ext cx="5075633" cy="5503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6C3BCD53-1D47-0FD0-6435-C15F49FDC0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79517" y="1872184"/>
            <a:ext cx="3317790" cy="3681326"/>
          </a:xfrm>
          <a:prstGeom prst="rect">
            <a:avLst/>
          </a:pr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58D4E12-1735-E528-0DA6-57E6CE4A54BD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25" t="5192" r="64366" b="108"/>
          <a:stretch/>
        </p:blipFill>
        <p:spPr>
          <a:xfrm>
            <a:off x="8856922" y="-11972"/>
            <a:ext cx="3335078" cy="686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050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B169AC-F4F3-9362-523F-58F41B12A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 &amp; Future Directions</a:t>
            </a:r>
          </a:p>
        </p:txBody>
      </p:sp>
      <p:graphicFrame>
        <p:nvGraphicFramePr>
          <p:cNvPr id="12" name="Content Placeholder 3">
            <a:extLst>
              <a:ext uri="{FF2B5EF4-FFF2-40B4-BE49-F238E27FC236}">
                <a16:creationId xmlns:a16="http://schemas.microsoft.com/office/drawing/2014/main" id="{C925D8A7-6F62-1686-24DB-6D8F22D0716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04584998"/>
              </p:ext>
            </p:extLst>
          </p:nvPr>
        </p:nvGraphicFramePr>
        <p:xfrm>
          <a:off x="612648" y="2212848"/>
          <a:ext cx="5862396" cy="4096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D53AC44-FF20-D55D-860E-0E9F21D0AE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64007" y="1927220"/>
            <a:ext cx="5181601" cy="424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07681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309</Words>
  <Application>Microsoft Macintosh PowerPoint</Application>
  <PresentationFormat>Widescreen</PresentationFormat>
  <Paragraphs>74</Paragraphs>
  <Slides>8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Neue Haas Grotesk Text Pro</vt:lpstr>
      <vt:lpstr>VanillaVTI</vt:lpstr>
      <vt:lpstr>AI Tutor Chatbot</vt:lpstr>
      <vt:lpstr>Agenda</vt:lpstr>
      <vt:lpstr>Project Overview &amp; Key Objectives</vt:lpstr>
      <vt:lpstr>High-Level Architecture</vt:lpstr>
      <vt:lpstr>Core Features &amp; Tools</vt:lpstr>
      <vt:lpstr>Development Phases</vt:lpstr>
      <vt:lpstr>Performance &amp; Evaluation</vt:lpstr>
      <vt:lpstr>Conclusion &amp; Future Directions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Brian Sum</cp:lastModifiedBy>
  <cp:revision>180</cp:revision>
  <dcterms:created xsi:type="dcterms:W3CDTF">2025-02-26T11:03:25Z</dcterms:created>
  <dcterms:modified xsi:type="dcterms:W3CDTF">2025-02-26T14:19:09Z</dcterms:modified>
</cp:coreProperties>
</file>